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68" r:id="rId1"/>
  </p:sldMasterIdLst>
  <p:notesMasterIdLst>
    <p:notesMasterId r:id="rId26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</p:sldIdLst>
  <p:sldSz cx="9144000" cy="5143500" type="screen16x9"/>
  <p:notesSz cx="6858000" cy="9144000"/>
  <p:embeddedFontLst>
    <p:embeddedFont>
      <p:font typeface="Google Sans" panose="020B0604020202020204" charset="0"/>
      <p:regular r:id="rId27"/>
      <p:bold r:id="rId28"/>
      <p:italic r:id="rId29"/>
      <p:boldItalic r:id="rId30"/>
    </p:embeddedFont>
    <p:embeddedFont>
      <p:font typeface="Google Sans Medium" panose="020B0604020202020204" charset="0"/>
      <p:regular r:id="rId31"/>
      <p:bold r:id="rId32"/>
      <p:italic r:id="rId33"/>
      <p:boldItalic r:id="rId34"/>
    </p:embeddedFont>
    <p:embeddedFont>
      <p:font typeface="Google Sans SemiBold" panose="020B0604020202020204" charset="0"/>
      <p:regular r:id="rId35"/>
      <p:bold r:id="rId36"/>
      <p:italic r:id="rId37"/>
      <p:boldItalic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266507D-6B00-4CFC-B90D-8DFD2B7FA379}">
  <a:tblStyle styleId="{3266507D-6B00-4CFC-B90D-8DFD2B7FA379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37" d="100"/>
          <a:sy n="137" d="100"/>
        </p:scale>
        <p:origin x="258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8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3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6.fntdata"/><Relationship Id="rId37" Type="http://schemas.openxmlformats.org/officeDocument/2006/relationships/font" Target="fonts/font11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2.fntdata"/><Relationship Id="rId36" Type="http://schemas.openxmlformats.org/officeDocument/2006/relationships/font" Target="fonts/font10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1.fntdata"/><Relationship Id="rId30" Type="http://schemas.openxmlformats.org/officeDocument/2006/relationships/font" Target="fonts/font4.fntdata"/><Relationship Id="rId35" Type="http://schemas.openxmlformats.org/officeDocument/2006/relationships/font" Target="fonts/font9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7.fntdata"/><Relationship Id="rId38" Type="http://schemas.openxmlformats.org/officeDocument/2006/relationships/font" Target="fonts/font1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2" name="Google Shape;4642;g1d9386fa236_5_87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43" name="Google Shape;4643;g1d9386fa236_5_87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berkeley</a:t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1" name="Google Shape;4781;g297eed144f6_0_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82" name="Google Shape;4782;g297eed144f6_0_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ELS </a:t>
            </a:r>
            <a:endParaRPr b="1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700" b="1">
                <a:solidFill>
                  <a:srgbClr val="191919"/>
                </a:solidFill>
              </a:rPr>
              <a:t>Purpose of Redundancy:</a:t>
            </a:r>
            <a:r>
              <a:rPr lang="en" sz="1700">
                <a:solidFill>
                  <a:srgbClr val="191919"/>
                </a:solidFill>
              </a:rPr>
              <a:t> Guarantees data reliability by counteracting sensor failure or inaccuracies</a:t>
            </a:r>
            <a:endParaRPr sz="1700">
              <a:solidFill>
                <a:srgbClr val="191919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b="1">
                <a:solidFill>
                  <a:srgbClr val="191919"/>
                </a:solidFill>
              </a:rPr>
              <a:t>Array Configuration:</a:t>
            </a:r>
            <a:r>
              <a:rPr lang="en" sz="1700">
                <a:solidFill>
                  <a:srgbClr val="191919"/>
                </a:solidFill>
              </a:rPr>
              <a:t> Employs multiple sensors for recording identical measurements</a:t>
            </a:r>
            <a:endParaRPr sz="1700">
              <a:solidFill>
                <a:srgbClr val="191919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700" b="1">
                <a:solidFill>
                  <a:srgbClr val="191919"/>
                </a:solidFill>
              </a:rPr>
              <a:t>Data Verification:</a:t>
            </a:r>
            <a:r>
              <a:rPr lang="en" sz="1700">
                <a:solidFill>
                  <a:srgbClr val="191919"/>
                </a:solidFill>
              </a:rPr>
              <a:t> Cross-reference outputs for accuracy, filtering out anomalies</a:t>
            </a:r>
            <a:endParaRPr b="1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7" name="Google Shape;4807;g297eed144f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08" name="Google Shape;4808;g297eed144f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rgbClr val="191919"/>
                </a:solidFill>
              </a:rPr>
              <a:t>Els </a:t>
            </a:r>
            <a:endParaRPr sz="1700" b="1">
              <a:solidFill>
                <a:srgbClr val="191919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Can use notecard to read the redundancy, config, and verification infor stated in the slide</a:t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" name="Google Shape;4823;g2c5b1b65477_3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24" name="Google Shape;4824;g2c5b1b65477_3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REMOVE?</a:t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0" name="Google Shape;4830;g2c5b1b65477_3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31" name="Google Shape;4831;g2c5b1b65477_3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Huy</a:t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7" name="Google Shape;4837;g2cb1213641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38" name="Google Shape;4838;g2cb1213641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5" name="Google Shape;4845;g2c5b1b65477_3_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46" name="Google Shape;4846;g2c5b1b65477_3_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Josh</a:t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2" name="Google Shape;4852;g2c5b1b65477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53" name="Google Shape;4853;g2c5b1b65477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</a:t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9" name="Google Shape;4859;g297eed144f6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0" name="Google Shape;4860;g297eed144f6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</a:t>
            </a:r>
            <a:br>
              <a:rPr lang="en"/>
            </a:br>
            <a:r>
              <a:rPr lang="en" sz="1900">
                <a:solidFill>
                  <a:schemeClr val="dk1"/>
                </a:solidFill>
                <a:latin typeface="Google Sans"/>
                <a:ea typeface="Google Sans"/>
                <a:cs typeface="Google Sans"/>
                <a:sym typeface="Google Sans"/>
              </a:rPr>
              <a:t>What if we suffer temporary in- flight power disconnection issues? </a:t>
            </a:r>
            <a:r>
              <a:rPr lang="en" sz="1700">
                <a:solidFill>
                  <a:schemeClr val="dk1"/>
                </a:solidFill>
                <a:latin typeface="Google Sans"/>
                <a:ea typeface="Google Sans"/>
                <a:cs typeface="Google Sans"/>
                <a:sym typeface="Google Sans"/>
              </a:rPr>
              <a:t>(data overwrite)</a:t>
            </a:r>
            <a:endParaRPr sz="1700">
              <a:solidFill>
                <a:schemeClr val="dk1"/>
              </a:solidFill>
              <a:latin typeface="Google Sans"/>
              <a:ea typeface="Google Sans"/>
              <a:cs typeface="Google Sans"/>
              <a:sym typeface="Google Sans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lang="en" sz="1900">
                <a:solidFill>
                  <a:schemeClr val="dk1"/>
                </a:solidFill>
                <a:latin typeface="Google Sans"/>
                <a:ea typeface="Google Sans"/>
                <a:cs typeface="Google Sans"/>
                <a:sym typeface="Google Sans"/>
              </a:rPr>
              <a:t>What if we suffer in- flight sensor disconnection issues? </a:t>
            </a:r>
            <a:r>
              <a:rPr lang="en" sz="1700">
                <a:solidFill>
                  <a:schemeClr val="dk1"/>
                </a:solidFill>
                <a:latin typeface="Google Sans"/>
                <a:ea typeface="Google Sans"/>
                <a:cs typeface="Google Sans"/>
                <a:sym typeface="Google Sans"/>
              </a:rPr>
              <a:t>(single point of failure)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6" name="Google Shape;4866;g2c5b1b654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7" name="Google Shape;4867;g2c5b1b654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Tyler</a:t>
            </a:r>
            <a:br>
              <a:rPr lang="en"/>
            </a:br>
            <a:r>
              <a:rPr lang="en" sz="1600">
                <a:solidFill>
                  <a:schemeClr val="dk1"/>
                </a:solidFill>
                <a:latin typeface="Google Sans SemiBold"/>
                <a:ea typeface="Google Sans SemiBold"/>
                <a:cs typeface="Google Sans SemiBold"/>
                <a:sym typeface="Google Sans SemiBold"/>
              </a:rPr>
              <a:t>Implemented Object- Oriented</a:t>
            </a:r>
            <a:r>
              <a:rPr lang="en" sz="1600">
                <a:solidFill>
                  <a:schemeClr val="dk1"/>
                </a:solidFill>
                <a:latin typeface="Google Sans Medium"/>
                <a:ea typeface="Google Sans Medium"/>
                <a:cs typeface="Google Sans Medium"/>
                <a:sym typeface="Google Sans Medium"/>
              </a:rPr>
              <a:t> paradigm </a:t>
            </a:r>
            <a:r>
              <a:rPr lang="en" sz="1600">
                <a:solidFill>
                  <a:schemeClr val="dk1"/>
                </a:solidFill>
                <a:latin typeface="Google Sans"/>
                <a:ea typeface="Google Sans"/>
                <a:cs typeface="Google Sans"/>
                <a:sym typeface="Google Sans"/>
              </a:rPr>
              <a:t>to create a software framework to manage </a:t>
            </a:r>
            <a:r>
              <a:rPr lang="en" sz="1600">
                <a:solidFill>
                  <a:schemeClr val="dk1"/>
                </a:solidFill>
                <a:latin typeface="Google Sans Medium"/>
                <a:ea typeface="Google Sans Medium"/>
                <a:cs typeface="Google Sans Medium"/>
                <a:sym typeface="Google Sans Medium"/>
              </a:rPr>
              <a:t>problems of scale</a:t>
            </a:r>
            <a:r>
              <a:rPr lang="en" sz="1600">
                <a:solidFill>
                  <a:schemeClr val="dk1"/>
                </a:solidFill>
                <a:latin typeface="Google Sans"/>
                <a:ea typeface="Google Sans"/>
                <a:cs typeface="Google Sans"/>
                <a:sym typeface="Google Sans"/>
              </a:rPr>
              <a:t> and manage </a:t>
            </a:r>
            <a:r>
              <a:rPr lang="en" sz="1600">
                <a:solidFill>
                  <a:schemeClr val="dk1"/>
                </a:solidFill>
                <a:latin typeface="Google Sans Medium"/>
                <a:ea typeface="Google Sans Medium"/>
                <a:cs typeface="Google Sans Medium"/>
                <a:sym typeface="Google Sans Medium"/>
              </a:rPr>
              <a:t>risk mitigation</a:t>
            </a:r>
            <a:endParaRPr sz="1600">
              <a:solidFill>
                <a:schemeClr val="dk1"/>
              </a:solidFill>
              <a:latin typeface="Google Sans Medium"/>
              <a:ea typeface="Google Sans Medium"/>
              <a:cs typeface="Google Sans Medium"/>
              <a:sym typeface="Google Sans Medium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600">
              <a:solidFill>
                <a:schemeClr val="dk1"/>
              </a:solidFill>
              <a:latin typeface="Google Sans Medium"/>
              <a:ea typeface="Google Sans Medium"/>
              <a:cs typeface="Google Sans Medium"/>
              <a:sym typeface="Google Sans Medium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Google Sans Medium"/>
                <a:ea typeface="Google Sans Medium"/>
                <a:cs typeface="Google Sans Medium"/>
                <a:sym typeface="Google Sans Medium"/>
              </a:rPr>
              <a:t>Wrote clean, concise and maintainable code </a:t>
            </a:r>
            <a:r>
              <a:rPr lang="en" sz="1600">
                <a:solidFill>
                  <a:schemeClr val="dk1"/>
                </a:solidFill>
                <a:latin typeface="Google Sans"/>
                <a:ea typeface="Google Sans"/>
                <a:cs typeface="Google Sans"/>
                <a:sym typeface="Google Sans"/>
              </a:rPr>
              <a:t>to open- source quality embedded software</a:t>
            </a:r>
            <a:endParaRPr sz="1600">
              <a:solidFill>
                <a:schemeClr val="dk1"/>
              </a:solidFill>
              <a:latin typeface="Google Sans"/>
              <a:ea typeface="Google Sans"/>
              <a:cs typeface="Google Sans"/>
              <a:sym typeface="Google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600">
              <a:solidFill>
                <a:schemeClr val="dk1"/>
              </a:solidFill>
              <a:latin typeface="Google Sans"/>
              <a:ea typeface="Google Sans"/>
              <a:cs typeface="Google Sans"/>
              <a:sym typeface="Google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191919"/>
                </a:solidFill>
                <a:latin typeface="Google Sans Medium"/>
                <a:ea typeface="Google Sans Medium"/>
                <a:cs typeface="Google Sans Medium"/>
                <a:sym typeface="Google Sans Medium"/>
              </a:rPr>
              <a:t>Established a seamless system of version- control </a:t>
            </a:r>
            <a:r>
              <a:rPr lang="en" sz="1600">
                <a:solidFill>
                  <a:srgbClr val="191919"/>
                </a:solidFill>
                <a:latin typeface="Google Sans"/>
                <a:ea typeface="Google Sans"/>
                <a:cs typeface="Google Sans"/>
                <a:sym typeface="Google Sans"/>
              </a:rPr>
              <a:t>through Git and GitHub reducing time in code- sharing by 80%</a:t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" name="Google Shape;4874;g2c5b1b65477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75" name="Google Shape;4875;g2c5b1b65477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Tyler</a:t>
            </a:r>
            <a:br>
              <a:rPr lang="en"/>
            </a:br>
            <a:r>
              <a:rPr lang="en" sz="1600">
                <a:solidFill>
                  <a:srgbClr val="191919"/>
                </a:solidFill>
                <a:latin typeface="Google Sans Medium"/>
                <a:ea typeface="Google Sans Medium"/>
                <a:cs typeface="Google Sans Medium"/>
                <a:sym typeface="Google Sans Medium"/>
              </a:rPr>
              <a:t>Established a seamless system of version- control </a:t>
            </a:r>
            <a:r>
              <a:rPr lang="en" sz="1600">
                <a:solidFill>
                  <a:srgbClr val="191919"/>
                </a:solidFill>
                <a:latin typeface="Google Sans"/>
                <a:ea typeface="Google Sans"/>
                <a:cs typeface="Google Sans"/>
                <a:sym typeface="Google Sans"/>
              </a:rPr>
              <a:t>through Git and GitHub reducing time in code- sharing by 80%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9" name="Google Shape;4649;g1d9386fa236_5_8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50" name="Google Shape;4650;g1d9386fa236_5_87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REMOVE</a:t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8" name="Google Shape;4888;g2c8fff05d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89" name="Google Shape;4889;g2c8fff05d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Alec</a:t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6" name="Google Shape;4896;g2cbd81b1462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97" name="Google Shape;4897;g2cbd81b1462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Alec</a:t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2" name="Google Shape;4902;g2c8fff05d46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3" name="Google Shape;4903;g2c8fff05d46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alec</a:t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9" name="Google Shape;4909;g2cbd81b1462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10" name="Google Shape;4910;g2cbd81b1462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ALEC Shows the story of our power consumption - shows the spike when the camera is turned on </a:t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" name="Google Shape;4915;g297eed144f6_0_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16" name="Google Shape;4916;g297eed144f6_0_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Berkeley</a:t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4" name="Google Shape;4734;g297eed144f6_0_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5" name="Google Shape;4735;g297eed144f6_0_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berkeley</a:t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2" name="Google Shape;4742;g2c5b1b65477_3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3" name="Google Shape;4743;g2c5b1b65477_3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berkeley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0" name="Google Shape;4750;g2c5b1b65477_3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1" name="Google Shape;4751;g2c5b1b65477_3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berkeley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6" name="Google Shape;4756;g297eed144f6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7" name="Google Shape;4757;g297eed144f6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jesse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is an overview of the electrical system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We are powered by an 11.1V battery.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Using 3.3V and 5V regulators.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Our payload’s brain is an Arduino RP2040 microcontroller that acts as our flight data recorder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Circuit is compatible with I2C, SPI, analog and digital inputs.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2" name="Google Shape;4762;g2c5b1b65477_3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63" name="Google Shape;4763;g2c5b1b65477_3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jesse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9" name="Google Shape;4769;g29bdc424af1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70" name="Google Shape;4770;g29bdc424af1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JESSE</a:t>
            </a:r>
            <a:r>
              <a:rPr lang="en"/>
              <a:t> Point out that we included INA for power monitoring, motor driver for future missions, then using a diode PMOS combo for power protection</a:t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5" name="Google Shape;4775;g29bdc424af1_4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76" name="Google Shape;4776;g29bdc424af1_4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JESSE</a:t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*READ ME — Find more tips and tools">
  <p:cSld name="CUSTOM_18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For more tips, tools, layouts to help make your presentations shine, visit:</a:t>
            </a:r>
            <a:endParaRPr sz="5200" b="1"/>
          </a:p>
          <a:p>
            <a:pPr marL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https://links.asu.edu/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official-presentation-template </a:t>
            </a:r>
            <a:endParaRPr sz="5200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slide options divider  &gt;&gt;&gt; choose from following templates →">
  <p:cSld name="CUSTOM_20_1_1">
    <p:bg>
      <p:bgPr>
        <a:solidFill>
          <a:schemeClr val="lt2"/>
        </a:solidFill>
        <a:effectLst/>
      </p:bgPr>
    </p:bg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 txBox="1"/>
          <p:nvPr/>
        </p:nvSpPr>
        <p:spPr>
          <a:xfrm>
            <a:off x="2411725" y="1579270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Section intro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4" name="Google Shape;44;p11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background">
  <p:cSld name="CUSTOM_28">
    <p:spTree>
      <p:nvGrpSpPr>
        <p:cNvPr id="1" name="Shape 2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4" name="Google Shape;2444;p101"/>
          <p:cNvSpPr>
            <a:spLocks noGrp="1"/>
          </p:cNvSpPr>
          <p:nvPr>
            <p:ph type="pic" idx="2"/>
          </p:nvPr>
        </p:nvSpPr>
        <p:spPr>
          <a:xfrm>
            <a:off x="-29300" y="-30900"/>
            <a:ext cx="9182400" cy="5165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white">
  <p:cSld name="CUSTOM_23_1_1_2_1_1_1_1_1_1_1_1_1_1_1_2">
    <p:spTree>
      <p:nvGrpSpPr>
        <p:cNvPr id="1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6" name="Google Shape;2446;p102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black">
  <p:cSld name="CUSTOM_22_1_1_1_1_1_1_1_1_1_1_1_1_1_1_1">
    <p:bg>
      <p:bgPr>
        <a:solidFill>
          <a:schemeClr val="dk1"/>
        </a:solidFill>
        <a:effectLst/>
      </p:bgPr>
    </p:bg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8" name="Google Shape;2448;p103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gold">
  <p:cSld name="CUSTOM_23_1_1_1_1_1_1_1_1_1_1_1_1_1_1_1">
    <p:bg>
      <p:bgPr>
        <a:solidFill>
          <a:schemeClr val="accent1"/>
        </a:solidFill>
        <a:effectLst/>
      </p:bgPr>
    </p:bg>
    <p:spTree>
      <p:nvGrpSpPr>
        <p:cNvPr id="1" name="Shape 2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0" name="Google Shape;2450;p10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maroon">
  <p:cSld name="CUSTOM_23_1_1_1_1_2_1_1_1_1_1_1_1_1_1_1">
    <p:bg>
      <p:bgPr>
        <a:solidFill>
          <a:schemeClr val="accent2"/>
        </a:solidFill>
        <a:effectLst/>
      </p:bgPr>
    </p:bg>
    <p:spTree>
      <p:nvGrpSpPr>
        <p:cNvPr id="1" name="Shape 2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2" name="Google Shape;2452;p105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photo background">
  <p:cSld name="CUSTOM_23_1_1_2_1_1_1_1_1_1_1_1_1_1_1_1">
    <p:spTree>
      <p:nvGrpSpPr>
        <p:cNvPr id="1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Google Shape;2454;p106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01000" cy="5175600"/>
          </a:xfrm>
          <a:prstGeom prst="rect">
            <a:avLst/>
          </a:prstGeom>
          <a:noFill/>
          <a:ln>
            <a:noFill/>
          </a:ln>
        </p:spPr>
      </p:sp>
      <p:sp>
        <p:nvSpPr>
          <p:cNvPr id="2455" name="Google Shape;2455;p106"/>
          <p:cNvSpPr/>
          <p:nvPr/>
        </p:nvSpPr>
        <p:spPr>
          <a:xfrm>
            <a:off x="7878325" y="4399875"/>
            <a:ext cx="1284600" cy="5409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456" name="Google Shape;2456;p10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white">
  <p:cSld name="CUSTOM_22_1_1_1_1_1_1_1_1_1_1_1_1_1_1_1_1">
    <p:spTree>
      <p:nvGrpSpPr>
        <p:cNvPr id="1" name="Shape 2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8" name="Google Shape;2458;p10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white">
  <p:cSld name="CUSTOM_23_1_1_1_1_1_1_1_1_1_1_1_1_1_1_1_1">
    <p:spTree>
      <p:nvGrpSpPr>
        <p:cNvPr id="1" name="Shape 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0" name="Google Shape;2460;p108"/>
          <p:cNvPicPr preferRelativeResize="0"/>
          <p:nvPr/>
        </p:nvPicPr>
        <p:blipFill rotWithShape="1">
          <a:blip r:embed="rId2">
            <a:alphaModFix/>
          </a:blip>
          <a:srcRect l="19" r="29"/>
          <a:stretch/>
        </p:blipFill>
        <p:spPr>
          <a:xfrm>
            <a:off x="0" y="-2225"/>
            <a:ext cx="9144003" cy="5145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white">
  <p:cSld name="CUSTOM_23_1_1_2_1_1_1_1_1_1_1_1_1_1_1_1_1">
    <p:spTree>
      <p:nvGrpSpPr>
        <p:cNvPr id="1" name="Shape 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2" name="Google Shape;2462;p109"/>
          <p:cNvPicPr preferRelativeResize="0"/>
          <p:nvPr/>
        </p:nvPicPr>
        <p:blipFill rotWithShape="1">
          <a:blip r:embed="rId2">
            <a:alphaModFix/>
          </a:blip>
          <a:srcRect l="29" r="39"/>
          <a:stretch/>
        </p:blipFill>
        <p:spPr>
          <a:xfrm>
            <a:off x="0" y="-1725"/>
            <a:ext cx="9144003" cy="5146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black">
  <p:cSld name="CUSTOM_23_1_1_2_1_1_1_1_1_1_1_1_1_1_1_1_1_2">
    <p:bg>
      <p:bgPr>
        <a:solidFill>
          <a:schemeClr val="dk1"/>
        </a:solidFill>
        <a:effectLst/>
      </p:bgPr>
    </p:bg>
    <p:spTree>
      <p:nvGrpSpPr>
        <p:cNvPr id="1" name="Shape 2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4" name="Google Shape;2464;p110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5587"/>
            <a:ext cx="9144003" cy="51501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19_1_1">
    <p:bg>
      <p:bgPr>
        <a:solidFill>
          <a:schemeClr val="dk1"/>
        </a:solid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Google Shape;46;p12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1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black">
  <p:cSld name="CUSTOM_22_1_1_1_1_1_1_1_1_1_1_1_1_1_1_1_1_1">
    <p:bg>
      <p:bgPr>
        <a:solidFill>
          <a:schemeClr val="dk1"/>
        </a:solidFill>
        <a:effectLst/>
      </p:bgPr>
    </p:bg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6" name="Google Shape;2466;p111"/>
          <p:cNvPicPr preferRelativeResize="0"/>
          <p:nvPr/>
        </p:nvPicPr>
        <p:blipFill rotWithShape="1">
          <a:blip r:embed="rId2">
            <a:alphaModFix/>
          </a:blip>
          <a:srcRect l="39" r="49"/>
          <a:stretch/>
        </p:blipFill>
        <p:spPr>
          <a:xfrm>
            <a:off x="0" y="-2225"/>
            <a:ext cx="9144003" cy="514812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black">
  <p:cSld name="CUSTOM_22_1_1_1_1_1_1_1_1_1_1_1_1_1_1_1_1_2">
    <p:bg>
      <p:bgPr>
        <a:solidFill>
          <a:schemeClr val="dk1"/>
        </a:solidFill>
        <a:effectLst/>
      </p:bgPr>
    </p:bg>
    <p:spTree>
      <p:nvGrpSpPr>
        <p:cNvPr id="1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8" name="Google Shape;2468;p112"/>
          <p:cNvPicPr preferRelativeResize="0"/>
          <p:nvPr/>
        </p:nvPicPr>
        <p:blipFill rotWithShape="1">
          <a:blip r:embed="rId2">
            <a:alphaModFix/>
          </a:blip>
          <a:srcRect l="49" r="59"/>
          <a:stretch/>
        </p:blipFill>
        <p:spPr>
          <a:xfrm>
            <a:off x="0" y="-2225"/>
            <a:ext cx="9144003" cy="51491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white">
  <p:cSld name="CUSTOM_23_1_1_2_1_1_1_1_1_1_1_1_1_1_1_1_1_1">
    <p:spTree>
      <p:nvGrpSpPr>
        <p:cNvPr id="1" name="Shape 2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0" name="Google Shape;2470;p113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2471" name="Google Shape;2471;p11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1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1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1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1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1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1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1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1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1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1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1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1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1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1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1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1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1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1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1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1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1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1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1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1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1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1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1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1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1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1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1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1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1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1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1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1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1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1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1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1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1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1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1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1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1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1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1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1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1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1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1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1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1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1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1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1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1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1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1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1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1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1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1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1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1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1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1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1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1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1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1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1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1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1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1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1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1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1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1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1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1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1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1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1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1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1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1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1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1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1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1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1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1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1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1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1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1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1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1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1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1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1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1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1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1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1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1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1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1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1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1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1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1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1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1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1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1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1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1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1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1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1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1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1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1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1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1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1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1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1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1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1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1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1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1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1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11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11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1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1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1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11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1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1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1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1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1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1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1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1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1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1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1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1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1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1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1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1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1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1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1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1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1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1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1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1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1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1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1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1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1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1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1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1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1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1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1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1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1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1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1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1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1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1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1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1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1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1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1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1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1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1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1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1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11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1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1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1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1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1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1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1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1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1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1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1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1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1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1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1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1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1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1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1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1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1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1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1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1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1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1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1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1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1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1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1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1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1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1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1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1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1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1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1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1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1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1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1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1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1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1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1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1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1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1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1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1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1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1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1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1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1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1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1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1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1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1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1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1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1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1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1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1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1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1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1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1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1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1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1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1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1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1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1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1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1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1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1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1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1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1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1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1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1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1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1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1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1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1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1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1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1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1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1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1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1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1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1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1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1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1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1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1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1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1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1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1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1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1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1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1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1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1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1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1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1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1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1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1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1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1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1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1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11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11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1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1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1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1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1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1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1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1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1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1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1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1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1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1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1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1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1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1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1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1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1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1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1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1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1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1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1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1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1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1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1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1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1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1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1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1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1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1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1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1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1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1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1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1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1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1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1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1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1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1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1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1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1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1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1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1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1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1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1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1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1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1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1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1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1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1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1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1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1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1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1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1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1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1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1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1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1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1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1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1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1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1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1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1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1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1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1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1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11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11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1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11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11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1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1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1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1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1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1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1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11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11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1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11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11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11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11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11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11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11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11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11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11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11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11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11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11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11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11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11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11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11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11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11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11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11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11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11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11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11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1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1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1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1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1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1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1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1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1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1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5" name="Google Shape;2945;p113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2946" name="Google Shape;2946;p11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1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1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1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1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1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1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1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1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1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1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1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1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1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1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1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1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1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1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1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1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1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1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1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1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1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1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1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1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11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1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1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1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1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1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11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11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11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11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11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1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1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1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1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1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1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1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1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1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1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1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1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1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1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1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1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1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1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1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1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1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1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1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1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1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1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1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1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1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1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1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1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1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1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1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1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1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1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1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1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1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1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11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1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1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1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1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1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1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1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1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1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1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1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1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1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1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1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1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1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1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1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1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1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1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1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1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1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1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1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1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1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1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1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11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1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1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1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1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1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1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1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1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1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1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1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1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1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1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1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1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1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1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1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1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1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1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1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1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1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1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1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1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1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1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1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1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1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1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1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1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1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1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1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1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1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1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1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1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1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1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1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1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1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1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1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1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1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1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1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1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1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1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1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1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1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1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1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1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11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11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1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1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1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1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1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1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1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1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1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1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1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1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1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1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1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1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1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1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1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1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1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1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1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1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1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1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1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1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1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1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1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11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11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1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1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1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1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1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1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1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1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1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1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1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1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1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1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1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1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1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1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1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1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1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1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1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1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1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1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1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1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1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1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1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1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1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1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1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1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1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1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1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1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1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1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1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1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1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1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1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1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1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1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1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1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1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1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1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1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1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1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1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1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1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1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1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1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1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1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1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1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1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1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1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1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1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11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11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11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1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1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1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1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1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1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1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1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1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1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1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1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1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1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1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1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1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1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1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1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1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1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1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1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1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1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1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1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1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1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1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1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1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1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1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1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1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1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1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1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1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1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1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1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1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1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1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1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1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1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1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1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1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1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1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1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1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1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1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1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1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1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1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1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1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11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11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11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11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11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11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11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11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1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1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1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1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1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1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1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1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1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1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1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1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1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1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1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1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1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1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1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1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1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1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1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1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1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1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1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1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1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1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1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1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1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1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1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1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1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1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1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1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1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1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1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1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1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1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1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1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1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1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1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1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1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1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1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1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1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1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1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1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1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1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1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1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1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1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1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1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1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1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1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1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1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1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1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1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1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1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1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1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1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1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1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1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1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1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1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1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1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1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1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1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1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1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1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1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1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1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1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1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1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1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1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0" name="Google Shape;3420;p113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1" name="Google Shape;3421;p113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2" name="Google Shape;3422;p113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3" name="Google Shape;3423;p113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white">
  <p:cSld name="CUSTOM_23_1_1_2_1_1_1_1_1_1_1_1_1_1_1_1_1_1_1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5" name="Google Shape;3425;p114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3426" name="Google Shape;3426;p114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14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8" name="Google Shape;3428;p114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3429" name="Google Shape;3429;p114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14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31" name="Google Shape;3431;p114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2" name="Google Shape;3432;p114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3" name="Google Shape;3433;p114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4" name="Google Shape;3434;p114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, white">
  <p:cSld name="CUSTOM_23_1_1_1_1_1_1_1_1_1_1_1_1_1_1_1_1_2">
    <p:spTree>
      <p:nvGrpSpPr>
        <p:cNvPr id="1" name="Shape 3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6" name="Google Shape;3436;p115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3437" name="Google Shape;3437;p115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15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15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15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15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15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15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15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15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15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15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15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15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15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15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15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15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15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15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15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15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15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15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15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15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15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15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15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15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15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15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15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15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15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15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15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15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15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15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15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15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15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15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15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1" name="Google Shape;3481;p115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3482" name="Google Shape;3482;p115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15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15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15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15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15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15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15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15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15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15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15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15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15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15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15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15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15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15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15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15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15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15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15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15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15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15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15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15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15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15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15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15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15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15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15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15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15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15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15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15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15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15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15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6" name="Google Shape;3526;p115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3527" name="Google Shape;3527;p115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15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15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15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15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15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15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15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15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15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15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15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15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15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15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2" name="Google Shape;3542;p115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3" name="Google Shape;3543;p115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4" name="Google Shape;3544;p115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5" name="Google Shape;3545;p115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black">
  <p:cSld name="CUSTOM_23_1_1_1_1_1_1_1_1_1_1_1_1_1_1_1_1_1">
    <p:bg>
      <p:bgPr>
        <a:solidFill>
          <a:schemeClr val="dk1"/>
        </a:solidFill>
        <a:effectLst/>
      </p:bgPr>
    </p:bg>
    <p:spTree>
      <p:nvGrpSpPr>
        <p:cNvPr id="1" name="Shape 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7" name="Google Shape;3547;p116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3548" name="Google Shape;3548;p11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1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1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1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1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1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1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1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1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1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1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1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1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1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1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1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1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1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1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1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1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1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1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1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1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1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1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1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1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1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1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1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1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1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1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1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1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1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1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1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1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1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1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1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1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1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1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1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1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1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1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1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1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1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1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1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1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1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1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1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1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1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1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1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1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1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1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1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1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1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1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1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1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1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1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1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1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1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1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1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1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1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1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1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1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1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1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1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1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1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1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1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1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1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1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1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1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1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1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1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1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1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1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1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1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1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1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1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1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1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1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1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1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1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1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1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1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1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1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1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1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1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1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1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1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1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1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1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1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1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1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1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1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1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1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1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1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1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1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1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1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1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1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1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1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1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1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1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1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1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1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1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1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1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1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1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1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1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1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1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1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1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1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1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1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1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1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1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1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1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1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1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1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1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1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1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1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1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1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1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1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1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1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1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1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1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1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1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1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1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1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1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1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1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1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1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1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1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1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1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1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1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1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1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1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1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1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1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1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1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1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1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1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1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1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1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1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1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1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1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1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1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1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1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1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1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1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1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1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1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1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1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1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1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1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1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1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1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1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1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1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1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1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1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1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1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1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1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1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1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1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1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1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1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1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1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1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1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1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1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1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1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1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1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1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1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1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1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1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1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1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1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1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1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1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1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1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1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1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1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1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1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1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1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1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1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1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1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1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1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1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1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1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1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1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1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1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1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1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1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1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1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1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1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1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1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1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1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1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1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1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1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1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1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1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1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1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1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1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1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1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1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1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1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1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1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1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1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1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1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1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1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1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1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1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1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1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1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1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1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1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1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1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1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1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1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1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1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1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1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1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1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1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1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1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1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1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1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1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1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1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1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1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1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1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1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1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1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1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1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1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1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1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1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1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1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1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1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1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1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1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1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1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1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1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1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1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1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1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1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1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1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1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1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1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1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1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1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1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1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1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1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1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1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1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1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1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1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1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1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1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1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1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1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1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1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1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1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1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1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1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1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1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1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1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1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1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1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1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1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1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1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1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1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1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1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1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1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1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1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1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1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1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1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1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1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1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1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1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1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1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1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1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1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1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1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1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1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1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1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1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1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1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1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1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1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2" name="Google Shape;4022;p116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4023" name="Google Shape;4023;p11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1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1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1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1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1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1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1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1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1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1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1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1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1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1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1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1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1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1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1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1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1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1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1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1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1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1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1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1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1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1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1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1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1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1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1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1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1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1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1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1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1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1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1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1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1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1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1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1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1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1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1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1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1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1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1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1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1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1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1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1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1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1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1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1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1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1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1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1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1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1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1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1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1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1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1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1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1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1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1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1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1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1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1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1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1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1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1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1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1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1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1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1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1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1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1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1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1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1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1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1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1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1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1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1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1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1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1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1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1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1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1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1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1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1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1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1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1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1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1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1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1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1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1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1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1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1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1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1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1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1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1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1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1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1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1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1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1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1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1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1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1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1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1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1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1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1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1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1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1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1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1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1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1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1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1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1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1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1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1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1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1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1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1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1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1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1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1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1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1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1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1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1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1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1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1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1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1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1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1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1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1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1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1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1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1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1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1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1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1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1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1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1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1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1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1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1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1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1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1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1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1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1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1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1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1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1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1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1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1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1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1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1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1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1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1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1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1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1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1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1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1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1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1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1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1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1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1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1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1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1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1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1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1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1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1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1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1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1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1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1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1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1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1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1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1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1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1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1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1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1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1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1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1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1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1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1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1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1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1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1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1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1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1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1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1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1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1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1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1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1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1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1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1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1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1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1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1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1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1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1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1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1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1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1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1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1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1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1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1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1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1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1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1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1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1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1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1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1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1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1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1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1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1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1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1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1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1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1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1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1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1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1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1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1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1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1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1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1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1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1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1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1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1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1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1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1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1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1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1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1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1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1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1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1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1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1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1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1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1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1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1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1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1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1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1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1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1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1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1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1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1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1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1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1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1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1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1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1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1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1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1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1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1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1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1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1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1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1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1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1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1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1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1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1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1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1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1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1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1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1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1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1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1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1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1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1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1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1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1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1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1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1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1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1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1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1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1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1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1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1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1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1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1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1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1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1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1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1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1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1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1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1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1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1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1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1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1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1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1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1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1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1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1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1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1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1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1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1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1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1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1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1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1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1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1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1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1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1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1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1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1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1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1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1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1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1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1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1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1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1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1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1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1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1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1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1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1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1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1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1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1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1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1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1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1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7" name="Google Shape;4497;p116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8" name="Google Shape;4498;p116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9" name="Google Shape;4499;p116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0" name="Google Shape;4500;p116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black">
  <p:cSld name="CUSTOM_22_1_1_1_1_1_1_1_1_1_1_1_1_1_1_1_1_1_1_1">
    <p:bg>
      <p:bgPr>
        <a:solidFill>
          <a:schemeClr val="dk1"/>
        </a:solidFill>
        <a:effectLst/>
      </p:bgPr>
    </p:bg>
    <p:spTree>
      <p:nvGrpSpPr>
        <p:cNvPr id="1" name="Shape 4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2" name="Google Shape;4502;p117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4503" name="Google Shape;4503;p11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1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5" name="Google Shape;4505;p117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4506" name="Google Shape;4506;p11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1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08" name="Google Shape;4508;p117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9" name="Google Shape;4509;p117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0" name="Google Shape;4510;p117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1" name="Google Shape;4511;p117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 — black">
  <p:cSld name="CUSTOM_22_1_1_1_1_1_1_1_1_1_1_1_1_1_1_1_1_1_1_2">
    <p:bg>
      <p:bgPr>
        <a:solidFill>
          <a:schemeClr val="dk1"/>
        </a:solidFill>
        <a:effectLst/>
      </p:bgPr>
    </p:bg>
    <p:spTree>
      <p:nvGrpSpPr>
        <p:cNvPr id="1" name="Shape 4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3" name="Google Shape;4513;p118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4514" name="Google Shape;4514;p11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1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1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1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1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1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1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1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1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1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1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1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1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1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1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1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1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1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1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1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1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1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1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1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11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11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1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11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11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11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11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1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11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11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11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11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11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11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11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1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1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1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1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1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8" name="Google Shape;4558;p118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4559" name="Google Shape;4559;p11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11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1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1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1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1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1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1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11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11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1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1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1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1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1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1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1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1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1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1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1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1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1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1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1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1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1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1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1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1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1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1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1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1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1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1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11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11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1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1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1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1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1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1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3" name="Google Shape;4603;p118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4604" name="Google Shape;4604;p118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18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18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18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18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18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18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18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18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18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18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18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18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118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18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9" name="Google Shape;4619;p118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0" name="Google Shape;4620;p118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1" name="Google Shape;4621;p118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2" name="Google Shape;4622;p118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grid background">
  <p:cSld name="CUSTOM_23_1_1_1_2">
    <p:spTree>
      <p:nvGrpSpPr>
        <p:cNvPr id="1" name="Shape 4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4" name="Google Shape;4624;p119"/>
          <p:cNvSpPr>
            <a:spLocks noGrp="1"/>
          </p:cNvSpPr>
          <p:nvPr>
            <p:ph type="pic" idx="2"/>
          </p:nvPr>
        </p:nvSpPr>
        <p:spPr>
          <a:xfrm>
            <a:off x="-10414" y="2136"/>
            <a:ext cx="26238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4625" name="Google Shape;4625;p119"/>
          <p:cNvSpPr>
            <a:spLocks noGrp="1"/>
          </p:cNvSpPr>
          <p:nvPr>
            <p:ph type="pic" idx="3"/>
          </p:nvPr>
        </p:nvSpPr>
        <p:spPr>
          <a:xfrm>
            <a:off x="-10425" y="1746100"/>
            <a:ext cx="2623800" cy="3397500"/>
          </a:xfrm>
          <a:prstGeom prst="rect">
            <a:avLst/>
          </a:prstGeom>
          <a:noFill/>
          <a:ln>
            <a:noFill/>
          </a:ln>
        </p:spPr>
      </p:sp>
      <p:sp>
        <p:nvSpPr>
          <p:cNvPr id="4626" name="Google Shape;4626;p119"/>
          <p:cNvSpPr>
            <a:spLocks noGrp="1"/>
          </p:cNvSpPr>
          <p:nvPr>
            <p:ph type="pic" idx="4"/>
          </p:nvPr>
        </p:nvSpPr>
        <p:spPr>
          <a:xfrm>
            <a:off x="2682550" y="1458075"/>
            <a:ext cx="33276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4627" name="Google Shape;4627;p119"/>
          <p:cNvSpPr>
            <a:spLocks noGrp="1"/>
          </p:cNvSpPr>
          <p:nvPr>
            <p:ph type="pic" idx="5"/>
          </p:nvPr>
        </p:nvSpPr>
        <p:spPr>
          <a:xfrm>
            <a:off x="2682544" y="2136"/>
            <a:ext cx="17493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4628" name="Google Shape;4628;p119"/>
          <p:cNvSpPr>
            <a:spLocks noGrp="1"/>
          </p:cNvSpPr>
          <p:nvPr>
            <p:ph type="pic" idx="6"/>
          </p:nvPr>
        </p:nvSpPr>
        <p:spPr>
          <a:xfrm>
            <a:off x="4490588" y="2136"/>
            <a:ext cx="15195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4629" name="Google Shape;4629;p119"/>
          <p:cNvSpPr>
            <a:spLocks noGrp="1"/>
          </p:cNvSpPr>
          <p:nvPr>
            <p:ph type="pic" idx="7"/>
          </p:nvPr>
        </p:nvSpPr>
        <p:spPr>
          <a:xfrm>
            <a:off x="2682550" y="3186300"/>
            <a:ext cx="6461400" cy="1957200"/>
          </a:xfrm>
          <a:prstGeom prst="rect">
            <a:avLst/>
          </a:prstGeom>
          <a:noFill/>
          <a:ln>
            <a:noFill/>
          </a:ln>
        </p:spPr>
      </p:sp>
      <p:sp>
        <p:nvSpPr>
          <p:cNvPr id="4630" name="Google Shape;4630;p119"/>
          <p:cNvSpPr>
            <a:spLocks noGrp="1"/>
          </p:cNvSpPr>
          <p:nvPr>
            <p:ph type="pic" idx="8"/>
          </p:nvPr>
        </p:nvSpPr>
        <p:spPr>
          <a:xfrm>
            <a:off x="6068831" y="2136"/>
            <a:ext cx="1560600" cy="3131700"/>
          </a:xfrm>
          <a:prstGeom prst="rect">
            <a:avLst/>
          </a:prstGeom>
          <a:noFill/>
          <a:ln>
            <a:noFill/>
          </a:ln>
        </p:spPr>
      </p:sp>
      <p:sp>
        <p:nvSpPr>
          <p:cNvPr id="4631" name="Google Shape;4631;p119"/>
          <p:cNvSpPr>
            <a:spLocks noGrp="1"/>
          </p:cNvSpPr>
          <p:nvPr>
            <p:ph type="pic" idx="9"/>
          </p:nvPr>
        </p:nvSpPr>
        <p:spPr>
          <a:xfrm>
            <a:off x="7688175" y="2136"/>
            <a:ext cx="1455900" cy="31317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z-Not intended for use. Included so the full ASU color palette is available for your use in the color picker.">
  <p:cSld name="CUSTOM_30"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120"/>
          <p:cNvSpPr txBox="1"/>
          <p:nvPr/>
        </p:nvSpPr>
        <p:spPr>
          <a:xfrm>
            <a:off x="424925" y="239700"/>
            <a:ext cx="8294400" cy="6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lang="en" sz="3200" b="1">
                <a:solidFill>
                  <a:srgbClr val="191919"/>
                </a:solidFill>
              </a:rPr>
              <a:t>ASU color palette</a:t>
            </a:r>
            <a:br>
              <a:rPr lang="en" sz="3200" b="1">
                <a:solidFill>
                  <a:srgbClr val="191919"/>
                </a:solidFill>
              </a:rPr>
            </a:br>
            <a:r>
              <a:rPr lang="en" b="1">
                <a:solidFill>
                  <a:schemeClr val="lt1"/>
                </a:solidFill>
                <a:highlight>
                  <a:schemeClr val="dk1"/>
                </a:highlight>
              </a:rPr>
              <a:t>Not intended for use: This slide ensures the expanded ASU color palette is in your color picker.</a:t>
            </a:r>
            <a:r>
              <a:rPr lang="en" sz="1300" b="1">
                <a:solidFill>
                  <a:schemeClr val="lt1"/>
                </a:solidFill>
                <a:highlight>
                  <a:schemeClr val="dk1"/>
                </a:highlight>
              </a:rPr>
              <a:t> </a:t>
            </a:r>
            <a:endParaRPr sz="1300" b="1">
              <a:solidFill>
                <a:schemeClr val="lt1"/>
              </a:solidFill>
              <a:highlight>
                <a:schemeClr val="dk1"/>
              </a:highlight>
            </a:endParaRPr>
          </a:p>
        </p:txBody>
      </p:sp>
      <p:graphicFrame>
        <p:nvGraphicFramePr>
          <p:cNvPr id="4634" name="Google Shape;4634;p120"/>
          <p:cNvGraphicFramePr/>
          <p:nvPr/>
        </p:nvGraphicFramePr>
        <p:xfrm>
          <a:off x="419007" y="1003232"/>
          <a:ext cx="3000000" cy="3000000"/>
        </p:xfrm>
        <a:graphic>
          <a:graphicData uri="http://schemas.openxmlformats.org/drawingml/2006/table">
            <a:tbl>
              <a:tblPr>
                <a:noFill/>
                <a:tableStyleId>{3266507D-6B00-4CFC-B90D-8DFD2B7FA379}</a:tableStyleId>
              </a:tblPr>
              <a:tblGrid>
                <a:gridCol w="987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6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80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/>
                        <a:t>Primary colors</a:t>
                      </a:r>
                      <a:r>
                        <a:rPr lang="en" sz="800"/>
                        <a:t>. These should be your first color choices and used more prominently than secondary colors</a:t>
                      </a:r>
                      <a:endParaRPr sz="8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4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/>
                        <a:t>Secondary colors</a:t>
                      </a:r>
                      <a:r>
                        <a:rPr lang="en" sz="600"/>
                        <a:t>. Use as accents. Only use in addition to primary. May not to be used without primary brand colors. </a:t>
                      </a:r>
                      <a:endParaRPr sz="6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9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Gree</a:t>
                      </a: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n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Blue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#747474</a:t>
                      </a:r>
                      <a:endParaRPr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500" b="1"/>
                        <a:t>ASU Grayscale. </a:t>
                      </a:r>
                      <a:r>
                        <a:rPr lang="en" sz="500"/>
                        <a:t>For text, line and fill colors. ASU Gray is a part of this scale.</a:t>
                      </a:r>
                      <a:endParaRPr sz="500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76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 b="1"/>
                    </a:p>
                  </a:txBody>
                  <a:tcPr marL="0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/>
                        <a:t>ASU Black</a:t>
                      </a:r>
                      <a:endParaRPr sz="700" b="1"/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/>
                        <a:t>#000000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1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2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(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Gray 3)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4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5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6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7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100"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500" b="1"/>
                        <a:t>Color tints.</a:t>
                      </a:r>
                      <a:r>
                        <a:rPr lang="en" sz="500"/>
                        <a:t> Brand palette tint variations for use in data visualizations and spreadsheets</a:t>
                      </a:r>
                      <a:endParaRPr sz="500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17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Gold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#FFF1C9</a:t>
                      </a:r>
                      <a:endParaRPr sz="700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Maroon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#DFC9CF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Blue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#D6F0FA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#EBD9D2</a:t>
                      </a:r>
                      <a:endParaRPr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635" name="Google Shape;4635;p120"/>
          <p:cNvGraphicFramePr/>
          <p:nvPr/>
        </p:nvGraphicFramePr>
        <p:xfrm>
          <a:off x="5969457" y="407563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{3266507D-6B00-4CFC-B90D-8DFD2B7FA379}</a:tableStyleId>
              </a:tblPr>
              <a:tblGrid>
                <a:gridCol w="2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3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81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sz="6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600">
                          <a:solidFill>
                            <a:srgbClr val="191919"/>
                          </a:solidFill>
                        </a:rPr>
                      </a:br>
                      <a:endParaRPr sz="6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600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700"/>
                    </a:p>
                  </a:txBody>
                  <a:tcPr marL="4570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3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0_1_2">
    <p:bg>
      <p:bgPr>
        <a:solidFill>
          <a:schemeClr val="accent1"/>
        </a:solid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573025" y="4724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pic>
        <p:nvPicPr>
          <p:cNvPr id="50" name="Google Shape;50;p13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729" t="13552" r="59274" b="16227"/>
          <a:stretch/>
        </p:blipFill>
        <p:spPr>
          <a:xfrm>
            <a:off x="8116825" y="4576775"/>
            <a:ext cx="867900" cy="457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 Headline with 3 column">
  <p:cSld name="1_Title only_1">
    <p:spTree>
      <p:nvGrpSpPr>
        <p:cNvPr id="1" name="Shape 4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7" name="Google Shape;4637;p121"/>
          <p:cNvSpPr txBox="1">
            <a:spLocks noGrp="1"/>
          </p:cNvSpPr>
          <p:nvPr>
            <p:ph type="body" idx="1"/>
          </p:nvPr>
        </p:nvSpPr>
        <p:spPr>
          <a:xfrm>
            <a:off x="6215500" y="1163025"/>
            <a:ext cx="2403600" cy="32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286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638" name="Google Shape;4638;p121"/>
          <p:cNvSpPr txBox="1">
            <a:spLocks noGrp="1"/>
          </p:cNvSpPr>
          <p:nvPr>
            <p:ph type="body" idx="2"/>
          </p:nvPr>
        </p:nvSpPr>
        <p:spPr>
          <a:xfrm>
            <a:off x="3274550" y="1184665"/>
            <a:ext cx="2403600" cy="32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286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639" name="Google Shape;4639;p121"/>
          <p:cNvSpPr txBox="1">
            <a:spLocks noGrp="1"/>
          </p:cNvSpPr>
          <p:nvPr>
            <p:ph type="body" idx="3"/>
          </p:nvPr>
        </p:nvSpPr>
        <p:spPr>
          <a:xfrm>
            <a:off x="405375" y="1204825"/>
            <a:ext cx="2403600" cy="32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286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286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640" name="Google Shape;4640;p12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sz="3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19_1_2">
    <p:bg>
      <p:bgPr>
        <a:solidFill>
          <a:schemeClr val="accent2"/>
        </a:solid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oogle Shape;52;p14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1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white">
  <p:cSld name="CUSTOM_20_1_1_1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5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6" name="Google Shape;56;p15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black">
  <p:cSld name="CUSTOM_19_1_1_1">
    <p:bg>
      <p:bgPr>
        <a:solidFill>
          <a:schemeClr val="dk1"/>
        </a:solid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6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9" name="Google Shape;59;p16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gold">
  <p:cSld name="CUSTOM_20_1_1_1_1">
    <p:bg>
      <p:bgPr>
        <a:solidFill>
          <a:schemeClr val="accent1"/>
        </a:solid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7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2" name="Google Shape;62;p17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maroon">
  <p:cSld name="CUSTOM_19_1_1_1_1">
    <p:bg>
      <p:bgPr>
        <a:solidFill>
          <a:schemeClr val="accent2"/>
        </a:solidFill>
        <a:effectLst/>
      </p:bgPr>
    </p:bg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8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5" name="Google Shape;65;p18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white">
  <p:cSld name="CUSTOM_22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1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black">
  <p:cSld name="CUSTOM_23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20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2225"/>
            <a:ext cx="9144003" cy="5150128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2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READ ME — Find more branded templates and tools for your use">
  <p:cSld name="CUSTOM_18_2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3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Find more branded templates created for your use:</a:t>
            </a:r>
            <a:endParaRPr sz="5200" b="1"/>
          </a:p>
          <a:p>
            <a:pPr marL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https://brandguide.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asu.edu/tools/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templates-libraries </a:t>
            </a:r>
            <a:endParaRPr sz="5200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photo background">
  <p:cSld name="CUSTOM_22_1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21"/>
          <p:cNvSpPr>
            <a:spLocks noGrp="1"/>
          </p:cNvSpPr>
          <p:nvPr>
            <p:ph type="pic" idx="2"/>
          </p:nvPr>
        </p:nvSpPr>
        <p:spPr>
          <a:xfrm>
            <a:off x="10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4" name="Google Shape;74;p21"/>
          <p:cNvSpPr txBox="1">
            <a:spLocks noGrp="1"/>
          </p:cNvSpPr>
          <p:nvPr>
            <p:ph type="title"/>
          </p:nvPr>
        </p:nvSpPr>
        <p:spPr>
          <a:xfrm>
            <a:off x="420625" y="3091050"/>
            <a:ext cx="8385000" cy="793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ctr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subtitle and text">
  <p:cSld name="CUSTOM_23_1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22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22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800"/>
              </a:spcBef>
              <a:spcAft>
                <a:spcPts val="80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8" name="Google Shape;78;p22"/>
          <p:cNvSpPr txBox="1">
            <a:spLocks noGrp="1"/>
          </p:cNvSpPr>
          <p:nvPr>
            <p:ph type="subTitle" idx="1"/>
          </p:nvPr>
        </p:nvSpPr>
        <p:spPr>
          <a:xfrm>
            <a:off x="265500" y="2715475"/>
            <a:ext cx="4045200" cy="132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9" name="Google Shape;79;p22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22_1_1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23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2" name="Google Shape;82;p23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83" name="Google Shape;83;p23"/>
          <p:cNvSpPr txBox="1">
            <a:spLocks noGrp="1"/>
          </p:cNvSpPr>
          <p:nvPr>
            <p:ph type="title"/>
          </p:nvPr>
        </p:nvSpPr>
        <p:spPr>
          <a:xfrm>
            <a:off x="436325" y="1816500"/>
            <a:ext cx="8362800" cy="1530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3_1_1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24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6" name="Google Shape;86;p2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87" name="Google Shape;87;p24"/>
          <p:cNvSpPr txBox="1">
            <a:spLocks noGrp="1"/>
          </p:cNvSpPr>
          <p:nvPr>
            <p:ph type="title"/>
          </p:nvPr>
        </p:nvSpPr>
        <p:spPr>
          <a:xfrm>
            <a:off x="436325" y="1816625"/>
            <a:ext cx="8362800" cy="153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22_1_1_1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25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0" name="Google Shape;90;p2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25"/>
          <p:cNvSpPr txBox="1">
            <a:spLocks noGrp="1"/>
          </p:cNvSpPr>
          <p:nvPr>
            <p:ph type="title"/>
          </p:nvPr>
        </p:nvSpPr>
        <p:spPr>
          <a:xfrm>
            <a:off x="436325" y="1816550"/>
            <a:ext cx="8362800" cy="153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slide options divider &gt;&gt;&gt; choose from following templates →">
  <p:cSld name="CUSTOM_23_1_1_2">
    <p:bg>
      <p:bgPr>
        <a:solidFill>
          <a:schemeClr val="lt2"/>
        </a:solidFill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26"/>
          <p:cNvSpPr txBox="1"/>
          <p:nvPr/>
        </p:nvSpPr>
        <p:spPr>
          <a:xfrm>
            <a:off x="2411725" y="1598453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Title and text slide options</a:t>
            </a:r>
            <a:endParaRPr sz="7200" b="1">
              <a:solidFill>
                <a:srgbClr val="191919"/>
              </a:solidFill>
            </a:endParaRPr>
          </a:p>
        </p:txBody>
      </p:sp>
      <p:sp>
        <p:nvSpPr>
          <p:cNvPr id="94" name="Google Shape;94;p2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">
  <p:cSld name="CUSTOM_22_1_1_1_1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2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27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black">
  <p:cSld name="CUSTOM_23_1_1_1_1">
    <p:bg>
      <p:bgPr>
        <a:solidFill>
          <a:schemeClr val="dk1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28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 — white">
  <p:cSld name="CUSTOM_22_1_1_1_1_1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9"/>
          <p:cNvSpPr txBox="1">
            <a:spLocks noGrp="1"/>
          </p:cNvSpPr>
          <p:nvPr>
            <p:ph type="body" idx="1"/>
          </p:nvPr>
        </p:nvSpPr>
        <p:spPr>
          <a:xfrm>
            <a:off x="420900" y="1125700"/>
            <a:ext cx="8384700" cy="3702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29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white">
  <p:cSld name="CUSTOM_23_1_1_1_1_1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3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6669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30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41055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options divider &gt;&gt;&gt; choose from following templates →">
  <p:cSld name="CUSTOM_21">
    <p:bg>
      <p:bgPr>
        <a:solidFill>
          <a:schemeClr val="lt2"/>
        </a:solid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Presentation title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17" name="Google Shape;17;p4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gold">
  <p:cSld name="CUSTOM_23_1_1_1_1_2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3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0" name="Google Shape;110;p31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31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black">
  <p:cSld name="CUSTOM_23_1_1_2_1_1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3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4" name="Google Shape;114;p32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32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white">
  <p:cSld name="CUSTOM_22_1_1_1_1_1_1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3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33"/>
          <p:cNvSpPr txBox="1">
            <a:spLocks noGrp="1"/>
          </p:cNvSpPr>
          <p:nvPr>
            <p:ph type="body" idx="1"/>
          </p:nvPr>
        </p:nvSpPr>
        <p:spPr>
          <a:xfrm>
            <a:off x="420625" y="1152475"/>
            <a:ext cx="4105500" cy="3416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9" name="Google Shape;119;p33"/>
          <p:cNvSpPr txBox="1">
            <a:spLocks noGrp="1"/>
          </p:cNvSpPr>
          <p:nvPr>
            <p:ph type="body" idx="2"/>
          </p:nvPr>
        </p:nvSpPr>
        <p:spPr>
          <a:xfrm>
            <a:off x="4617725" y="1152475"/>
            <a:ext cx="4188000" cy="3416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0" name="Google Shape;120;p33"/>
          <p:cNvSpPr txBox="1">
            <a:spLocks noGrp="1"/>
          </p:cNvSpPr>
          <p:nvPr>
            <p:ph type="subTitle" idx="3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divider, 2 column — white">
  <p:cSld name="CUSTOM_23_1_1_1_1_2_1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34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3833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4" name="Google Shape;124;p34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3833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25" name="Google Shape;125;p34"/>
          <p:cNvCxnSpPr/>
          <p:nvPr/>
        </p:nvCxnSpPr>
        <p:spPr>
          <a:xfrm>
            <a:off x="4576623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, pattern — black">
  <p:cSld name="CUSTOM_23_1_1_2_1_1_1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35"/>
          <p:cNvSpPr/>
          <p:nvPr/>
        </p:nvSpPr>
        <p:spPr>
          <a:xfrm>
            <a:off x="-25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" name="Google Shape;128;p35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129" name="Google Shape;129;p3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" name="Google Shape;603;p35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604" name="Google Shape;604;p3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8" name="Google Shape;1078;p35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35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35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35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35"/>
          <p:cNvSpPr txBox="1">
            <a:spLocks noGrp="1"/>
          </p:cNvSpPr>
          <p:nvPr>
            <p:ph type="title"/>
          </p:nvPr>
        </p:nvSpPr>
        <p:spPr>
          <a:xfrm>
            <a:off x="420700" y="315899"/>
            <a:ext cx="8376300" cy="5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marR="0" lvl="1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2pPr>
            <a:lvl3pPr marR="0" lvl="2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3pPr>
            <a:lvl4pPr marR="0" lvl="3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4pPr>
            <a:lvl5pPr marR="0" lvl="4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5pPr>
            <a:lvl6pPr marR="0" lvl="5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6pPr>
            <a:lvl7pPr marR="0" lvl="6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7pPr>
            <a:lvl8pPr marR="0" lvl="7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8pPr>
            <a:lvl9pPr marR="0" lvl="8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83" name="Google Shape;1083;p35"/>
          <p:cNvSpPr txBox="1">
            <a:spLocks noGrp="1"/>
          </p:cNvSpPr>
          <p:nvPr>
            <p:ph type="body" idx="1"/>
          </p:nvPr>
        </p:nvSpPr>
        <p:spPr>
          <a:xfrm>
            <a:off x="4249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0" tIns="0" rIns="91425" bIns="0" anchor="t" anchorCtr="0">
            <a:normAutofit/>
          </a:bodyPr>
          <a:lstStyle>
            <a:lvl1pPr marL="457200" marR="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2286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4" name="Google Shape;1084;p35"/>
          <p:cNvSpPr txBox="1">
            <a:spLocks noGrp="1"/>
          </p:cNvSpPr>
          <p:nvPr>
            <p:ph type="body" idx="2"/>
          </p:nvPr>
        </p:nvSpPr>
        <p:spPr>
          <a:xfrm>
            <a:off x="46205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0" rIns="0" bIns="0" anchor="t" anchorCtr="0">
            <a:normAutofit/>
          </a:bodyPr>
          <a:lstStyle>
            <a:lvl1pPr marL="457200" marR="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3556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gold image">
  <p:cSld name="CUSTOM_22_1_1_1_1_1_1_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36"/>
          <p:cNvPicPr preferRelativeResize="0"/>
          <p:nvPr/>
        </p:nvPicPr>
        <p:blipFill rotWithShape="1">
          <a:blip r:embed="rId2">
            <a:alphaModFix/>
          </a:blip>
          <a:srcRect r="1088"/>
          <a:stretch/>
        </p:blipFill>
        <p:spPr>
          <a:xfrm>
            <a:off x="0" y="0"/>
            <a:ext cx="9144003" cy="51996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36"/>
          <p:cNvSpPr txBox="1">
            <a:spLocks noGrp="1"/>
          </p:cNvSpPr>
          <p:nvPr>
            <p:ph type="body" idx="1"/>
          </p:nvPr>
        </p:nvSpPr>
        <p:spPr>
          <a:xfrm>
            <a:off x="433675" y="1301025"/>
            <a:ext cx="4092600" cy="2454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88" name="Google Shape;1088;p3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36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0" name="Google Shape;1090;p36"/>
          <p:cNvSpPr txBox="1">
            <a:spLocks noGrp="1"/>
          </p:cNvSpPr>
          <p:nvPr>
            <p:ph type="body" idx="3"/>
          </p:nvPr>
        </p:nvSpPr>
        <p:spPr>
          <a:xfrm>
            <a:off x="4617725" y="1301025"/>
            <a:ext cx="4092600" cy="2454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white">
  <p:cSld name="CUSTOM_23_1_1_1_1_1_1_2_3">
    <p:spTree>
      <p:nvGrpSpPr>
        <p:cNvPr id="1" name="Shape 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2" name="Google Shape;1092;p37"/>
          <p:cNvPicPr preferRelativeResize="0"/>
          <p:nvPr/>
        </p:nvPicPr>
        <p:blipFill rotWithShape="1">
          <a:blip r:embed="rId2">
            <a:alphaModFix/>
          </a:blip>
          <a:srcRect r="67703"/>
          <a:stretch/>
        </p:blipFill>
        <p:spPr>
          <a:xfrm>
            <a:off x="0" y="0"/>
            <a:ext cx="2953224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3" name="Google Shape;1093;p37"/>
          <p:cNvSpPr txBox="1">
            <a:spLocks noGrp="1"/>
          </p:cNvSpPr>
          <p:nvPr>
            <p:ph type="body" idx="1"/>
          </p:nvPr>
        </p:nvSpPr>
        <p:spPr>
          <a:xfrm>
            <a:off x="33558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37"/>
          <p:cNvSpPr txBox="1">
            <a:spLocks noGrp="1"/>
          </p:cNvSpPr>
          <p:nvPr>
            <p:ph type="body" idx="2"/>
          </p:nvPr>
        </p:nvSpPr>
        <p:spPr>
          <a:xfrm>
            <a:off x="61806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5" name="Google Shape;1095;p37"/>
          <p:cNvSpPr txBox="1">
            <a:spLocks noGrp="1"/>
          </p:cNvSpPr>
          <p:nvPr>
            <p:ph type="title"/>
          </p:nvPr>
        </p:nvSpPr>
        <p:spPr>
          <a:xfrm>
            <a:off x="323550" y="315900"/>
            <a:ext cx="2515200" cy="56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 with divider — white">
  <p:cSld name="CUSTOM_23_1_1_2_1_1_1_1_2"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" name="Google Shape;1097;p3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8" name="Google Shape;1098;p38"/>
          <p:cNvSpPr txBox="1">
            <a:spLocks noGrp="1"/>
          </p:cNvSpPr>
          <p:nvPr>
            <p:ph type="body" idx="1"/>
          </p:nvPr>
        </p:nvSpPr>
        <p:spPr>
          <a:xfrm>
            <a:off x="420625" y="1000075"/>
            <a:ext cx="4105500" cy="234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99" name="Google Shape;1099;p38"/>
          <p:cNvSpPr txBox="1">
            <a:spLocks noGrp="1"/>
          </p:cNvSpPr>
          <p:nvPr>
            <p:ph type="body" idx="2"/>
          </p:nvPr>
        </p:nvSpPr>
        <p:spPr>
          <a:xfrm>
            <a:off x="4617725" y="1000075"/>
            <a:ext cx="4188000" cy="234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00" name="Google Shape;1100;p38"/>
          <p:cNvCxnSpPr/>
          <p:nvPr/>
        </p:nvCxnSpPr>
        <p:spPr>
          <a:xfrm>
            <a:off x="4576623" y="1153791"/>
            <a:ext cx="0" cy="20205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01" name="Google Shape;1101;p38"/>
          <p:cNvSpPr txBox="1">
            <a:spLocks noGrp="1"/>
          </p:cNvSpPr>
          <p:nvPr>
            <p:ph type="body" idx="3"/>
          </p:nvPr>
        </p:nvSpPr>
        <p:spPr>
          <a:xfrm>
            <a:off x="420625" y="3561650"/>
            <a:ext cx="8384700" cy="12663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3 column — white">
  <p:cSld name="CUSTOM_23_1_1_1_1_1_1_1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p3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39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39"/>
          <p:cNvSpPr txBox="1">
            <a:spLocks noGrp="1"/>
          </p:cNvSpPr>
          <p:nvPr>
            <p:ph type="body" idx="2"/>
          </p:nvPr>
        </p:nvSpPr>
        <p:spPr>
          <a:xfrm>
            <a:off x="420625" y="1237902"/>
            <a:ext cx="2718000" cy="35994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06" name="Google Shape;1106;p39"/>
          <p:cNvSpPr txBox="1">
            <a:spLocks noGrp="1"/>
          </p:cNvSpPr>
          <p:nvPr>
            <p:ph type="body" idx="3"/>
          </p:nvPr>
        </p:nvSpPr>
        <p:spPr>
          <a:xfrm>
            <a:off x="3355850" y="1237902"/>
            <a:ext cx="2718000" cy="3599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07" name="Google Shape;1107;p39"/>
          <p:cNvSpPr txBox="1">
            <a:spLocks noGrp="1"/>
          </p:cNvSpPr>
          <p:nvPr>
            <p:ph type="body" idx="4"/>
          </p:nvPr>
        </p:nvSpPr>
        <p:spPr>
          <a:xfrm>
            <a:off x="6291075" y="1237902"/>
            <a:ext cx="2514300" cy="3599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 with dividers — white">
  <p:cSld name="CUSTOM_22_1_1_1_1_1_1_2"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4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40"/>
          <p:cNvSpPr txBox="1">
            <a:spLocks noGrp="1"/>
          </p:cNvSpPr>
          <p:nvPr>
            <p:ph type="body" idx="1"/>
          </p:nvPr>
        </p:nvSpPr>
        <p:spPr>
          <a:xfrm>
            <a:off x="420625" y="1009300"/>
            <a:ext cx="2718000" cy="38187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11" name="Google Shape;1111;p40"/>
          <p:cNvSpPr txBox="1">
            <a:spLocks noGrp="1"/>
          </p:cNvSpPr>
          <p:nvPr>
            <p:ph type="body" idx="2"/>
          </p:nvPr>
        </p:nvSpPr>
        <p:spPr>
          <a:xfrm>
            <a:off x="3355850" y="1009300"/>
            <a:ext cx="2718000" cy="38187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12" name="Google Shape;1112;p40"/>
          <p:cNvCxnSpPr/>
          <p:nvPr/>
        </p:nvCxnSpPr>
        <p:spPr>
          <a:xfrm>
            <a:off x="6244938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13" name="Google Shape;1113;p40"/>
          <p:cNvSpPr txBox="1">
            <a:spLocks noGrp="1"/>
          </p:cNvSpPr>
          <p:nvPr>
            <p:ph type="body" idx="3"/>
          </p:nvPr>
        </p:nvSpPr>
        <p:spPr>
          <a:xfrm>
            <a:off x="6291075" y="1009300"/>
            <a:ext cx="2514300" cy="38187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14" name="Google Shape;1114;p40"/>
          <p:cNvCxnSpPr/>
          <p:nvPr/>
        </p:nvCxnSpPr>
        <p:spPr>
          <a:xfrm>
            <a:off x="3306263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subtitle">
  <p:cSld name="CUSTOM_20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ctrTitle"/>
          </p:nvPr>
        </p:nvSpPr>
        <p:spPr>
          <a:xfrm>
            <a:off x="420625" y="1254825"/>
            <a:ext cx="8411700" cy="286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ubTitle" idx="1"/>
          </p:nvPr>
        </p:nvSpPr>
        <p:spPr>
          <a:xfrm>
            <a:off x="420600" y="4227350"/>
            <a:ext cx="8411700" cy="600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pic>
        <p:nvPicPr>
          <p:cNvPr id="21" name="Google Shape;21;p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20050" y="184550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black and white">
  <p:cSld name="CUSTOM_23_1_1_1_1_2_1_1_2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" name="Google Shape;1116;p41"/>
          <p:cNvGrpSpPr/>
          <p:nvPr/>
        </p:nvGrpSpPr>
        <p:grpSpPr>
          <a:xfrm>
            <a:off x="-3955242" y="2101698"/>
            <a:ext cx="6994446" cy="4415545"/>
            <a:chOff x="238125" y="602600"/>
            <a:chExt cx="7143750" cy="4509800"/>
          </a:xfrm>
        </p:grpSpPr>
        <p:sp>
          <p:nvSpPr>
            <p:cNvPr id="1117" name="Google Shape;1117;p4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4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4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4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" name="Google Shape;1591;p41"/>
          <p:cNvGrpSpPr/>
          <p:nvPr/>
        </p:nvGrpSpPr>
        <p:grpSpPr>
          <a:xfrm>
            <a:off x="5397752" y="-924485"/>
            <a:ext cx="4818459" cy="3041860"/>
            <a:chOff x="238125" y="602600"/>
            <a:chExt cx="7143750" cy="4509800"/>
          </a:xfrm>
        </p:grpSpPr>
        <p:sp>
          <p:nvSpPr>
            <p:cNvPr id="1592" name="Google Shape;1592;p4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4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4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4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4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4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4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6" name="Google Shape;2066;p41"/>
          <p:cNvSpPr txBox="1">
            <a:spLocks noGrp="1"/>
          </p:cNvSpPr>
          <p:nvPr>
            <p:ph type="body" idx="1"/>
          </p:nvPr>
        </p:nvSpPr>
        <p:spPr>
          <a:xfrm>
            <a:off x="6305375" y="884250"/>
            <a:ext cx="2500200" cy="39909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7" name="Google Shape;2067;p41"/>
          <p:cNvSpPr txBox="1">
            <a:spLocks noGrp="1"/>
          </p:cNvSpPr>
          <p:nvPr>
            <p:ph type="body" idx="2"/>
          </p:nvPr>
        </p:nvSpPr>
        <p:spPr>
          <a:xfrm>
            <a:off x="3367550" y="882800"/>
            <a:ext cx="2829300" cy="40176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8" name="Google Shape;2068;p41"/>
          <p:cNvSpPr txBox="1">
            <a:spLocks noGrp="1"/>
          </p:cNvSpPr>
          <p:nvPr>
            <p:ph type="body" idx="3"/>
          </p:nvPr>
        </p:nvSpPr>
        <p:spPr>
          <a:xfrm>
            <a:off x="424100" y="882800"/>
            <a:ext cx="2816700" cy="40410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9" name="Google Shape;2069;p41"/>
          <p:cNvSpPr txBox="1">
            <a:spLocks noGrp="1"/>
          </p:cNvSpPr>
          <p:nvPr>
            <p:ph type="title"/>
          </p:nvPr>
        </p:nvSpPr>
        <p:spPr>
          <a:xfrm>
            <a:off x="424100" y="310100"/>
            <a:ext cx="8295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70" name="Google Shape;2070;p41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1" name="Google Shape;2071;p41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2" name="Google Shape;2072;p41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3" name="Google Shape;2073;p41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4 column — white">
  <p:cSld name="CUSTOM_22_1_1_1_1_1_1_1_1">
    <p:spTree>
      <p:nvGrpSpPr>
        <p:cNvPr id="1" name="Shape 2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" name="Google Shape;2075;p4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76" name="Google Shape;2076;p42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077" name="Google Shape;2077;p42"/>
          <p:cNvSpPr txBox="1">
            <a:spLocks noGrp="1"/>
          </p:cNvSpPr>
          <p:nvPr>
            <p:ph type="body" idx="2"/>
          </p:nvPr>
        </p:nvSpPr>
        <p:spPr>
          <a:xfrm>
            <a:off x="420625" y="1152475"/>
            <a:ext cx="1993500" cy="3675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78" name="Google Shape;2078;p42"/>
          <p:cNvSpPr txBox="1">
            <a:spLocks noGrp="1"/>
          </p:cNvSpPr>
          <p:nvPr>
            <p:ph type="body" idx="3"/>
          </p:nvPr>
        </p:nvSpPr>
        <p:spPr>
          <a:xfrm>
            <a:off x="2498575" y="1152475"/>
            <a:ext cx="2032500" cy="3675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79" name="Google Shape;2079;p42"/>
          <p:cNvSpPr txBox="1">
            <a:spLocks noGrp="1"/>
          </p:cNvSpPr>
          <p:nvPr>
            <p:ph type="body" idx="4"/>
          </p:nvPr>
        </p:nvSpPr>
        <p:spPr>
          <a:xfrm>
            <a:off x="4692750" y="1152475"/>
            <a:ext cx="1993500" cy="3675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0" name="Google Shape;2080;p42"/>
          <p:cNvSpPr txBox="1">
            <a:spLocks noGrp="1"/>
          </p:cNvSpPr>
          <p:nvPr>
            <p:ph type="body" idx="5"/>
          </p:nvPr>
        </p:nvSpPr>
        <p:spPr>
          <a:xfrm>
            <a:off x="6770690" y="1152475"/>
            <a:ext cx="2073300" cy="3675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4 column with dividers — white">
  <p:cSld name="CUSTOM_23_1_1_1_1_1_1_1_1">
    <p:spTree>
      <p:nvGrpSpPr>
        <p:cNvPr id="1" name="Shape 2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" name="Google Shape;2082;p4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83" name="Google Shape;2083;p43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1993500" cy="3833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4" name="Google Shape;2084;p43"/>
          <p:cNvSpPr txBox="1">
            <a:spLocks noGrp="1"/>
          </p:cNvSpPr>
          <p:nvPr>
            <p:ph type="body" idx="2"/>
          </p:nvPr>
        </p:nvSpPr>
        <p:spPr>
          <a:xfrm>
            <a:off x="2498577" y="994550"/>
            <a:ext cx="2032500" cy="3833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85" name="Google Shape;2085;p43"/>
          <p:cNvCxnSpPr/>
          <p:nvPr/>
        </p:nvCxnSpPr>
        <p:spPr>
          <a:xfrm>
            <a:off x="247821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86" name="Google Shape;2086;p43"/>
          <p:cNvCxnSpPr/>
          <p:nvPr/>
        </p:nvCxnSpPr>
        <p:spPr>
          <a:xfrm>
            <a:off x="46210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87" name="Google Shape;2087;p43"/>
          <p:cNvSpPr txBox="1">
            <a:spLocks noGrp="1"/>
          </p:cNvSpPr>
          <p:nvPr>
            <p:ph type="body" idx="3"/>
          </p:nvPr>
        </p:nvSpPr>
        <p:spPr>
          <a:xfrm>
            <a:off x="4692755" y="994550"/>
            <a:ext cx="1993500" cy="3833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8" name="Google Shape;2088;p43"/>
          <p:cNvSpPr txBox="1">
            <a:spLocks noGrp="1"/>
          </p:cNvSpPr>
          <p:nvPr>
            <p:ph type="body" idx="4"/>
          </p:nvPr>
        </p:nvSpPr>
        <p:spPr>
          <a:xfrm>
            <a:off x="6770698" y="994550"/>
            <a:ext cx="2073300" cy="3833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89" name="Google Shape;2089;p43"/>
          <p:cNvCxnSpPr/>
          <p:nvPr/>
        </p:nvCxnSpPr>
        <p:spPr>
          <a:xfrm>
            <a:off x="67503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x2 with dividers — white">
  <p:cSld name="CUSTOM_23_1_1_1_1_1_1_2_2">
    <p:spTree>
      <p:nvGrpSpPr>
        <p:cNvPr id="1" name="Shape 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" name="Google Shape;2091;p4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92" name="Google Shape;2092;p44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180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93" name="Google Shape;2093;p44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180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94" name="Google Shape;2094;p44"/>
          <p:cNvCxnSpPr/>
          <p:nvPr/>
        </p:nvCxnSpPr>
        <p:spPr>
          <a:xfrm>
            <a:off x="4576623" y="1112895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95" name="Google Shape;2095;p44"/>
          <p:cNvSpPr txBox="1">
            <a:spLocks noGrp="1"/>
          </p:cNvSpPr>
          <p:nvPr>
            <p:ph type="body" idx="3"/>
          </p:nvPr>
        </p:nvSpPr>
        <p:spPr>
          <a:xfrm>
            <a:off x="420625" y="3021326"/>
            <a:ext cx="4105500" cy="180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96" name="Google Shape;2096;p44"/>
          <p:cNvSpPr txBox="1">
            <a:spLocks noGrp="1"/>
          </p:cNvSpPr>
          <p:nvPr>
            <p:ph type="body" idx="4"/>
          </p:nvPr>
        </p:nvSpPr>
        <p:spPr>
          <a:xfrm>
            <a:off x="4617725" y="3021326"/>
            <a:ext cx="4188000" cy="180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97" name="Google Shape;2097;p44"/>
          <p:cNvCxnSpPr/>
          <p:nvPr/>
        </p:nvCxnSpPr>
        <p:spPr>
          <a:xfrm>
            <a:off x="4576623" y="3139672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 and image layout options divider &gt;&gt;&gt; choose from following templates →">
  <p:cSld name="CUSTOM_22_1_1_1_1_1_1_2_1">
    <p:bg>
      <p:bgPr>
        <a:solidFill>
          <a:schemeClr val="lt2"/>
        </a:solidFill>
        <a:effectLst/>
      </p:bgPr>
    </p:bg>
    <p:spTree>
      <p:nvGrpSpPr>
        <p:cNvPr id="1" name="Shape 2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" name="Google Shape;2099;p45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Title, text and image layout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100" name="Google Shape;2100;p45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1 column">
  <p:cSld name="CUSTOM_23_1_1_1_1_1_1_2_1"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p46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24294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03" name="Google Shape;2103;p4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2104" name="Google Shape;2104;p46"/>
          <p:cNvSpPr txBox="1">
            <a:spLocks noGrp="1"/>
          </p:cNvSpPr>
          <p:nvPr>
            <p:ph type="title"/>
          </p:nvPr>
        </p:nvSpPr>
        <p:spPr>
          <a:xfrm>
            <a:off x="1384050" y="1725450"/>
            <a:ext cx="6412800" cy="3102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228600" rIns="228600" bIns="2286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05" name="Google Shape;2105;p46"/>
          <p:cNvSpPr txBox="1">
            <a:spLocks noGrp="1"/>
          </p:cNvSpPr>
          <p:nvPr>
            <p:ph type="body" idx="1"/>
          </p:nvPr>
        </p:nvSpPr>
        <p:spPr>
          <a:xfrm>
            <a:off x="1572775" y="2482075"/>
            <a:ext cx="5971200" cy="234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1_1_2_1_1_1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7" name="Google Shape;2107;p4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42063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08" name="Google Shape;2108;p47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1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09" name="Google Shape;2109;p47"/>
          <p:cNvSpPr>
            <a:spLocks noGrp="1"/>
          </p:cNvSpPr>
          <p:nvPr>
            <p:ph type="pic" idx="2"/>
          </p:nvPr>
        </p:nvSpPr>
        <p:spPr>
          <a:xfrm>
            <a:off x="5038350" y="0"/>
            <a:ext cx="41058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2_1_1_1_1_1">
    <p:spTree>
      <p:nvGrpSpPr>
        <p:cNvPr id="1" name="Shape 2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" name="Google Shape;2111;p48"/>
          <p:cNvSpPr txBox="1">
            <a:spLocks noGrp="1"/>
          </p:cNvSpPr>
          <p:nvPr>
            <p:ph type="title"/>
          </p:nvPr>
        </p:nvSpPr>
        <p:spPr>
          <a:xfrm>
            <a:off x="5038350" y="320050"/>
            <a:ext cx="37674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12" name="Google Shape;2112;p48"/>
          <p:cNvSpPr>
            <a:spLocks noGrp="1"/>
          </p:cNvSpPr>
          <p:nvPr>
            <p:ph type="pic" idx="2"/>
          </p:nvPr>
        </p:nvSpPr>
        <p:spPr>
          <a:xfrm>
            <a:off x="0" y="0"/>
            <a:ext cx="4572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13" name="Google Shape;2113;p48"/>
          <p:cNvSpPr txBox="1">
            <a:spLocks noGrp="1"/>
          </p:cNvSpPr>
          <p:nvPr>
            <p:ph type="body" idx="1"/>
          </p:nvPr>
        </p:nvSpPr>
        <p:spPr>
          <a:xfrm>
            <a:off x="5038275" y="1420950"/>
            <a:ext cx="3767400" cy="3407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 — gold">
  <p:cSld name="CUSTOM_22_1_1_1_1_1_1_1_1_1">
    <p:spTree>
      <p:nvGrpSpPr>
        <p:cNvPr id="1" name="Shape 2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" name="Google Shape;2115;p4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944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16" name="Google Shape;2116;p49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7" name="Google Shape;2117;p49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4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18" name="Google Shape;2118;p49"/>
          <p:cNvSpPr>
            <a:spLocks noGrp="1"/>
          </p:cNvSpPr>
          <p:nvPr>
            <p:ph type="pic" idx="2"/>
          </p:nvPr>
        </p:nvSpPr>
        <p:spPr>
          <a:xfrm>
            <a:off x="5038350" y="484924"/>
            <a:ext cx="3767100" cy="4160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1">
    <p:spTree>
      <p:nvGrpSpPr>
        <p:cNvPr id="1" name="Shape 2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0" name="Google Shape;2120;p50"/>
          <p:cNvSpPr txBox="1">
            <a:spLocks noGrp="1"/>
          </p:cNvSpPr>
          <p:nvPr>
            <p:ph type="title"/>
          </p:nvPr>
        </p:nvSpPr>
        <p:spPr>
          <a:xfrm>
            <a:off x="5038350" y="886975"/>
            <a:ext cx="37764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21" name="Google Shape;2121;p50"/>
          <p:cNvSpPr/>
          <p:nvPr/>
        </p:nvSpPr>
        <p:spPr>
          <a:xfrm>
            <a:off x="0" y="2350"/>
            <a:ext cx="45264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2" name="Google Shape;2122;p50"/>
          <p:cNvSpPr txBox="1">
            <a:spLocks noGrp="1"/>
          </p:cNvSpPr>
          <p:nvPr>
            <p:ph type="body" idx="1"/>
          </p:nvPr>
        </p:nvSpPr>
        <p:spPr>
          <a:xfrm>
            <a:off x="5029250" y="1679325"/>
            <a:ext cx="3776400" cy="314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23" name="Google Shape;2123;p50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36669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reheader">
  <p:cSld name="CUSTOM_19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ctrTitle"/>
          </p:nvPr>
        </p:nvSpPr>
        <p:spPr>
          <a:xfrm>
            <a:off x="420625" y="1150944"/>
            <a:ext cx="8411700" cy="810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4" name="Google Shape;24;p6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pic>
        <p:nvPicPr>
          <p:cNvPr id="25" name="Google Shape;25;p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2">
    <p:spTree>
      <p:nvGrpSpPr>
        <p:cNvPr id="1" name="Shape 2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" name="Google Shape;2125;p51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6" name="Google Shape;2126;p51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27" name="Google Shape;2127;p51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3407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28" name="Google Shape;2128;p51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for list or steps">
  <p:cSld name="CUSTOM_22_1_1_1_1_1_1_2_1_1">
    <p:spTree>
      <p:nvGrpSpPr>
        <p:cNvPr id="1" name="Shape 2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" name="Google Shape;2130;p52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1" name="Google Shape;2131;p52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32" name="Google Shape;2132;p52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6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33" name="Google Shape;2133;p52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  <p:sp>
        <p:nvSpPr>
          <p:cNvPr id="2134" name="Google Shape;2134;p52"/>
          <p:cNvSpPr txBox="1">
            <a:spLocks noGrp="1"/>
          </p:cNvSpPr>
          <p:nvPr>
            <p:ph type="body" idx="3"/>
          </p:nvPr>
        </p:nvSpPr>
        <p:spPr>
          <a:xfrm>
            <a:off x="4617725" y="21243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35" name="Google Shape;2135;p52"/>
          <p:cNvSpPr/>
          <p:nvPr/>
        </p:nvSpPr>
        <p:spPr>
          <a:xfrm>
            <a:off x="4617734" y="2127658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6" name="Google Shape;2136;p52"/>
          <p:cNvSpPr txBox="1">
            <a:spLocks noGrp="1"/>
          </p:cNvSpPr>
          <p:nvPr>
            <p:ph type="subTitle" idx="4"/>
          </p:nvPr>
        </p:nvSpPr>
        <p:spPr>
          <a:xfrm>
            <a:off x="5084025" y="2147551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37" name="Google Shape;2137;p52"/>
          <p:cNvSpPr txBox="1">
            <a:spLocks noGrp="1"/>
          </p:cNvSpPr>
          <p:nvPr>
            <p:ph type="body" idx="5"/>
          </p:nvPr>
        </p:nvSpPr>
        <p:spPr>
          <a:xfrm>
            <a:off x="5093325" y="2368977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38" name="Google Shape;2138;p52"/>
          <p:cNvSpPr txBox="1">
            <a:spLocks noGrp="1"/>
          </p:cNvSpPr>
          <p:nvPr>
            <p:ph type="body" idx="6"/>
          </p:nvPr>
        </p:nvSpPr>
        <p:spPr>
          <a:xfrm>
            <a:off x="4613025" y="2710375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39" name="Google Shape;2139;p52"/>
          <p:cNvSpPr/>
          <p:nvPr/>
        </p:nvSpPr>
        <p:spPr>
          <a:xfrm>
            <a:off x="4613034" y="2713733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0" name="Google Shape;2140;p52"/>
          <p:cNvSpPr txBox="1">
            <a:spLocks noGrp="1"/>
          </p:cNvSpPr>
          <p:nvPr>
            <p:ph type="subTitle" idx="7"/>
          </p:nvPr>
        </p:nvSpPr>
        <p:spPr>
          <a:xfrm>
            <a:off x="5079325" y="2733626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1" name="Google Shape;2141;p52"/>
          <p:cNvSpPr txBox="1">
            <a:spLocks noGrp="1"/>
          </p:cNvSpPr>
          <p:nvPr>
            <p:ph type="body" idx="8"/>
          </p:nvPr>
        </p:nvSpPr>
        <p:spPr>
          <a:xfrm>
            <a:off x="5088625" y="2955052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42" name="Google Shape;2142;p52"/>
          <p:cNvSpPr txBox="1">
            <a:spLocks noGrp="1"/>
          </p:cNvSpPr>
          <p:nvPr>
            <p:ph type="body" idx="9"/>
          </p:nvPr>
        </p:nvSpPr>
        <p:spPr>
          <a:xfrm>
            <a:off x="4613025" y="328279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43" name="Google Shape;2143;p52"/>
          <p:cNvSpPr/>
          <p:nvPr/>
        </p:nvSpPr>
        <p:spPr>
          <a:xfrm>
            <a:off x="4613034" y="328615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4" name="Google Shape;2144;p52"/>
          <p:cNvSpPr txBox="1">
            <a:spLocks noGrp="1"/>
          </p:cNvSpPr>
          <p:nvPr>
            <p:ph type="subTitle" idx="13"/>
          </p:nvPr>
        </p:nvSpPr>
        <p:spPr>
          <a:xfrm>
            <a:off x="5079325" y="3306043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5" name="Google Shape;2145;p52"/>
          <p:cNvSpPr txBox="1">
            <a:spLocks noGrp="1"/>
          </p:cNvSpPr>
          <p:nvPr>
            <p:ph type="body" idx="14"/>
          </p:nvPr>
        </p:nvSpPr>
        <p:spPr>
          <a:xfrm>
            <a:off x="5088625" y="35551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46" name="Google Shape;2146;p52"/>
          <p:cNvSpPr txBox="1">
            <a:spLocks noGrp="1"/>
          </p:cNvSpPr>
          <p:nvPr>
            <p:ph type="body" idx="15"/>
          </p:nvPr>
        </p:nvSpPr>
        <p:spPr>
          <a:xfrm>
            <a:off x="4613025" y="385485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47" name="Google Shape;2147;p52"/>
          <p:cNvSpPr/>
          <p:nvPr/>
        </p:nvSpPr>
        <p:spPr>
          <a:xfrm>
            <a:off x="4613034" y="385821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8" name="Google Shape;2148;p52"/>
          <p:cNvSpPr txBox="1">
            <a:spLocks noGrp="1"/>
          </p:cNvSpPr>
          <p:nvPr>
            <p:ph type="subTitle" idx="16"/>
          </p:nvPr>
        </p:nvSpPr>
        <p:spPr>
          <a:xfrm>
            <a:off x="5079325" y="3878103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9" name="Google Shape;2149;p52"/>
          <p:cNvSpPr txBox="1">
            <a:spLocks noGrp="1"/>
          </p:cNvSpPr>
          <p:nvPr>
            <p:ph type="body" idx="17"/>
          </p:nvPr>
        </p:nvSpPr>
        <p:spPr>
          <a:xfrm>
            <a:off x="5088625" y="4099529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50" name="Google Shape;2150;p52"/>
          <p:cNvSpPr txBox="1">
            <a:spLocks noGrp="1"/>
          </p:cNvSpPr>
          <p:nvPr>
            <p:ph type="body" idx="18"/>
          </p:nvPr>
        </p:nvSpPr>
        <p:spPr>
          <a:xfrm>
            <a:off x="4613025" y="44710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51" name="Google Shape;2151;p52"/>
          <p:cNvSpPr/>
          <p:nvPr/>
        </p:nvSpPr>
        <p:spPr>
          <a:xfrm>
            <a:off x="4613034" y="4465131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2" name="Google Shape;2152;p52"/>
          <p:cNvSpPr txBox="1">
            <a:spLocks noGrp="1"/>
          </p:cNvSpPr>
          <p:nvPr>
            <p:ph type="subTitle" idx="19"/>
          </p:nvPr>
        </p:nvSpPr>
        <p:spPr>
          <a:xfrm>
            <a:off x="5079325" y="4485024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53" name="Google Shape;2153;p52"/>
          <p:cNvSpPr txBox="1">
            <a:spLocks noGrp="1"/>
          </p:cNvSpPr>
          <p:nvPr>
            <p:ph type="body" idx="20"/>
          </p:nvPr>
        </p:nvSpPr>
        <p:spPr>
          <a:xfrm>
            <a:off x="5088625" y="47064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1_1_2_1_1"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53"/>
          <p:cNvSpPr txBox="1"/>
          <p:nvPr/>
        </p:nvSpPr>
        <p:spPr>
          <a:xfrm>
            <a:off x="0" y="0"/>
            <a:ext cx="4197000" cy="3866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53"/>
          <p:cNvSpPr txBox="1">
            <a:spLocks noGrp="1"/>
          </p:cNvSpPr>
          <p:nvPr>
            <p:ph type="title"/>
          </p:nvPr>
        </p:nvSpPr>
        <p:spPr>
          <a:xfrm>
            <a:off x="5063700" y="994550"/>
            <a:ext cx="3741900" cy="645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57" name="Google Shape;2157;p53"/>
          <p:cNvSpPr txBox="1">
            <a:spLocks noGrp="1"/>
          </p:cNvSpPr>
          <p:nvPr>
            <p:ph type="body" idx="1"/>
          </p:nvPr>
        </p:nvSpPr>
        <p:spPr>
          <a:xfrm>
            <a:off x="5063700" y="1753150"/>
            <a:ext cx="3741900" cy="3075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58" name="Google Shape;2158;p53"/>
          <p:cNvSpPr>
            <a:spLocks noGrp="1"/>
          </p:cNvSpPr>
          <p:nvPr>
            <p:ph type="pic" idx="2"/>
          </p:nvPr>
        </p:nvSpPr>
        <p:spPr>
          <a:xfrm>
            <a:off x="433675" y="322950"/>
            <a:ext cx="4091400" cy="37773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2_1_1_1_1">
    <p:spTree>
      <p:nvGrpSpPr>
        <p:cNvPr id="1" name="Shape 2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54"/>
          <p:cNvSpPr/>
          <p:nvPr/>
        </p:nvSpPr>
        <p:spPr>
          <a:xfrm>
            <a:off x="937452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54"/>
          <p:cNvSpPr/>
          <p:nvPr/>
        </p:nvSpPr>
        <p:spPr>
          <a:xfrm>
            <a:off x="1161900" y="-16800"/>
            <a:ext cx="4296000" cy="5160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54"/>
          <p:cNvSpPr txBox="1">
            <a:spLocks noGrp="1"/>
          </p:cNvSpPr>
          <p:nvPr>
            <p:ph type="title"/>
          </p:nvPr>
        </p:nvSpPr>
        <p:spPr>
          <a:xfrm>
            <a:off x="4523475" y="791100"/>
            <a:ext cx="42777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0115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54"/>
          <p:cNvSpPr txBox="1">
            <a:spLocks noGrp="1"/>
          </p:cNvSpPr>
          <p:nvPr>
            <p:ph type="body" idx="1"/>
          </p:nvPr>
        </p:nvSpPr>
        <p:spPr>
          <a:xfrm>
            <a:off x="4523400" y="1776100"/>
            <a:ext cx="4277700" cy="2576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2_1_1_1_1_1_1">
    <p:spTree>
      <p:nvGrpSpPr>
        <p:cNvPr id="1" name="Shape 2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5" name="Google Shape;2165;p5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66" name="Google Shape;2166;p55"/>
          <p:cNvSpPr/>
          <p:nvPr/>
        </p:nvSpPr>
        <p:spPr>
          <a:xfrm>
            <a:off x="4091100" y="625"/>
            <a:ext cx="4308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7" name="Google Shape;2167;p55"/>
          <p:cNvSpPr txBox="1">
            <a:spLocks noGrp="1"/>
          </p:cNvSpPr>
          <p:nvPr>
            <p:ph type="title" idx="2"/>
          </p:nvPr>
        </p:nvSpPr>
        <p:spPr>
          <a:xfrm>
            <a:off x="845675" y="791050"/>
            <a:ext cx="40965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2860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68" name="Google Shape;2168;p55"/>
          <p:cNvSpPr/>
          <p:nvPr/>
        </p:nvSpPr>
        <p:spPr>
          <a:xfrm>
            <a:off x="8392811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55"/>
          <p:cNvSpPr txBox="1">
            <a:spLocks noGrp="1"/>
          </p:cNvSpPr>
          <p:nvPr>
            <p:ph type="body" idx="1"/>
          </p:nvPr>
        </p:nvSpPr>
        <p:spPr>
          <a:xfrm>
            <a:off x="845675" y="1716875"/>
            <a:ext cx="4096500" cy="263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2_1_1_1_1_1_1_1_1_1_1"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" name="Google Shape;2171;p56"/>
          <p:cNvSpPr/>
          <p:nvPr/>
        </p:nvSpPr>
        <p:spPr>
          <a:xfrm>
            <a:off x="7863850" y="-2275"/>
            <a:ext cx="12801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2" name="Google Shape;2172;p56"/>
          <p:cNvSpPr txBox="1">
            <a:spLocks noGrp="1"/>
          </p:cNvSpPr>
          <p:nvPr>
            <p:ph type="title"/>
          </p:nvPr>
        </p:nvSpPr>
        <p:spPr>
          <a:xfrm>
            <a:off x="426725" y="911400"/>
            <a:ext cx="36606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73" name="Google Shape;2173;p56"/>
          <p:cNvSpPr txBox="1">
            <a:spLocks noGrp="1"/>
          </p:cNvSpPr>
          <p:nvPr>
            <p:ph type="body" idx="1"/>
          </p:nvPr>
        </p:nvSpPr>
        <p:spPr>
          <a:xfrm>
            <a:off x="417650" y="1672775"/>
            <a:ext cx="3669600" cy="29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74" name="Google Shape;2174;p56"/>
          <p:cNvSpPr>
            <a:spLocks noGrp="1"/>
          </p:cNvSpPr>
          <p:nvPr>
            <p:ph type="pic" idx="2"/>
          </p:nvPr>
        </p:nvSpPr>
        <p:spPr>
          <a:xfrm>
            <a:off x="5038350" y="530400"/>
            <a:ext cx="3767100" cy="4108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, pattern">
  <p:cSld name="CUSTOM_23_1_1_1_1_1_1_1_1_1_1">
    <p:spTree>
      <p:nvGrpSpPr>
        <p:cNvPr id="1" name="Shape 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6" name="Google Shape;2176;p57"/>
          <p:cNvPicPr preferRelativeResize="0"/>
          <p:nvPr/>
        </p:nvPicPr>
        <p:blipFill rotWithShape="1">
          <a:blip r:embed="rId2">
            <a:alphaModFix/>
          </a:blip>
          <a:srcRect l="56549" t="4415" r="-832"/>
          <a:stretch/>
        </p:blipFill>
        <p:spPr>
          <a:xfrm>
            <a:off x="5094675" y="319679"/>
            <a:ext cx="3819602" cy="4307700"/>
          </a:xfrm>
          <a:prstGeom prst="rect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177" name="Google Shape;2177;p57"/>
          <p:cNvSpPr txBox="1">
            <a:spLocks noGrp="1"/>
          </p:cNvSpPr>
          <p:nvPr>
            <p:ph type="body" idx="1"/>
          </p:nvPr>
        </p:nvSpPr>
        <p:spPr>
          <a:xfrm>
            <a:off x="853600" y="1697775"/>
            <a:ext cx="3672600" cy="292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78" name="Google Shape;2178;p57"/>
          <p:cNvSpPr txBox="1">
            <a:spLocks noGrp="1"/>
          </p:cNvSpPr>
          <p:nvPr>
            <p:ph type="title"/>
          </p:nvPr>
        </p:nvSpPr>
        <p:spPr>
          <a:xfrm>
            <a:off x="853600" y="892525"/>
            <a:ext cx="3672600" cy="66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79" name="Google Shape;2179;p57"/>
          <p:cNvSpPr>
            <a:spLocks noGrp="1"/>
          </p:cNvSpPr>
          <p:nvPr>
            <p:ph type="pic" idx="2"/>
          </p:nvPr>
        </p:nvSpPr>
        <p:spPr>
          <a:xfrm>
            <a:off x="5362575" y="561379"/>
            <a:ext cx="3781500" cy="3848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white">
  <p:cSld name="CUSTOM_23_1_1_1_1_1_1_1_1_1_2">
    <p:spTree>
      <p:nvGrpSpPr>
        <p:cNvPr id="1" name="Shape 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" name="Google Shape;2181;p58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182" name="Google Shape;2182;p58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4400"/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" name="Google Shape;2183;p58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4" name="Google Shape;2184;p58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black">
  <p:cSld name="CUSTOM_23_1_1_1_1_1_1_1_1_2_1">
    <p:bg>
      <p:bgPr>
        <a:solidFill>
          <a:schemeClr val="dk1"/>
        </a:solidFill>
        <a:effectLst/>
      </p:bgPr>
    </p:bg>
    <p:spTree>
      <p:nvGrpSpPr>
        <p:cNvPr id="1" name="Shape 2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6" name="Google Shape;2186;p59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187" name="Google Shape;2187;p59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4400">
                <a:solidFill>
                  <a:schemeClr val="lt1"/>
                </a:solidFill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8" name="Google Shape;2188;p59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9" name="Google Shape;2189;p59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right">
  <p:cSld name="CUSTOM_22_1_1_1_1_1_1_2_1_1_1">
    <p:spTree>
      <p:nvGrpSpPr>
        <p:cNvPr id="1" name="Shape 2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" name="Google Shape;2191;p6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2" name="Google Shape;2192;p60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93" name="Google Shape;2193;p60"/>
          <p:cNvSpPr txBox="1">
            <a:spLocks noGrp="1"/>
          </p:cNvSpPr>
          <p:nvPr>
            <p:ph type="title" idx="3"/>
          </p:nvPr>
        </p:nvSpPr>
        <p:spPr>
          <a:xfrm>
            <a:off x="5356075" y="326850"/>
            <a:ext cx="33474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4" name="Google Shape;2194;p60"/>
          <p:cNvSpPr txBox="1">
            <a:spLocks noGrp="1"/>
          </p:cNvSpPr>
          <p:nvPr>
            <p:ph type="body" idx="1"/>
          </p:nvPr>
        </p:nvSpPr>
        <p:spPr>
          <a:xfrm>
            <a:off x="5458975" y="1273325"/>
            <a:ext cx="3054600" cy="3554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hoto background">
  <p:cSld name="CUSTOM_18_1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3893700"/>
          </a:xfrm>
          <a:prstGeom prst="rect">
            <a:avLst/>
          </a:prstGeom>
          <a:noFill/>
          <a:ln>
            <a:noFill/>
          </a:ln>
        </p:spPr>
      </p:sp>
      <p:sp>
        <p:nvSpPr>
          <p:cNvPr id="28" name="Google Shape;28;p7"/>
          <p:cNvSpPr txBox="1">
            <a:spLocks noGrp="1"/>
          </p:cNvSpPr>
          <p:nvPr>
            <p:ph type="ctrTitle"/>
          </p:nvPr>
        </p:nvSpPr>
        <p:spPr>
          <a:xfrm>
            <a:off x="420625" y="994550"/>
            <a:ext cx="8411700" cy="231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l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4197100" y="4253675"/>
            <a:ext cx="4608300" cy="5745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1pPr>
            <a:lvl2pPr marL="914400" lvl="1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2pPr>
            <a:lvl3pPr marL="1371600" lvl="2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3pPr>
            <a:lvl4pPr marL="1828800" lvl="3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4pPr>
            <a:lvl5pPr marL="2286000" lvl="4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5pPr>
            <a:lvl6pPr marL="2743200" lvl="5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6pPr>
            <a:lvl7pPr marL="3200400" lvl="6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7pPr>
            <a:lvl8pPr marL="3657600" lvl="7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8pPr>
            <a:lvl9pPr marL="4114800" lvl="8" indent="-304800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30" name="Google Shape;30;p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left">
  <p:cSld name="CUSTOM_23_1_1_1_1_1_1_2_1_1_1">
    <p:spTree>
      <p:nvGrpSpPr>
        <p:cNvPr id="1" name="Shape 2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6" name="Google Shape;2196;p61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97" name="Google Shape;2197;p61"/>
          <p:cNvSpPr txBox="1">
            <a:spLocks noGrp="1"/>
          </p:cNvSpPr>
          <p:nvPr>
            <p:ph type="title"/>
          </p:nvPr>
        </p:nvSpPr>
        <p:spPr>
          <a:xfrm>
            <a:off x="320050" y="315900"/>
            <a:ext cx="33339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8" name="Google Shape;2198;p61"/>
          <p:cNvSpPr txBox="1">
            <a:spLocks noGrp="1"/>
          </p:cNvSpPr>
          <p:nvPr>
            <p:ph type="body" idx="1"/>
          </p:nvPr>
        </p:nvSpPr>
        <p:spPr>
          <a:xfrm>
            <a:off x="420625" y="1254875"/>
            <a:ext cx="3043500" cy="3573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grid, left">
  <p:cSld name="CUSTOM_23_1_1_1_1_2_1_1_1_1_1">
    <p:spTree>
      <p:nvGrpSpPr>
        <p:cNvPr id="1" name="Shape 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0" name="Google Shape;2200;p62"/>
          <p:cNvSpPr/>
          <p:nvPr/>
        </p:nvSpPr>
        <p:spPr>
          <a:xfrm>
            <a:off x="6611100" y="-2275"/>
            <a:ext cx="25329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1" name="Google Shape;2201;p62"/>
          <p:cNvSpPr txBox="1">
            <a:spLocks noGrp="1"/>
          </p:cNvSpPr>
          <p:nvPr>
            <p:ph type="title"/>
          </p:nvPr>
        </p:nvSpPr>
        <p:spPr>
          <a:xfrm>
            <a:off x="426725" y="881335"/>
            <a:ext cx="36606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02" name="Google Shape;2202;p62"/>
          <p:cNvSpPr txBox="1">
            <a:spLocks noGrp="1"/>
          </p:cNvSpPr>
          <p:nvPr>
            <p:ph type="body" idx="1"/>
          </p:nvPr>
        </p:nvSpPr>
        <p:spPr>
          <a:xfrm>
            <a:off x="417650" y="1642701"/>
            <a:ext cx="3669600" cy="299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03" name="Google Shape;2203;p62"/>
          <p:cNvSpPr>
            <a:spLocks noGrp="1"/>
          </p:cNvSpPr>
          <p:nvPr>
            <p:ph type="pic" idx="2"/>
          </p:nvPr>
        </p:nvSpPr>
        <p:spPr>
          <a:xfrm>
            <a:off x="7452350" y="530400"/>
            <a:ext cx="1353000" cy="4108500"/>
          </a:xfrm>
          <a:prstGeom prst="rect">
            <a:avLst/>
          </a:prstGeom>
          <a:noFill/>
          <a:ln>
            <a:noFill/>
          </a:ln>
        </p:spPr>
      </p:sp>
      <p:sp>
        <p:nvSpPr>
          <p:cNvPr id="2204" name="Google Shape;2204;p62"/>
          <p:cNvSpPr>
            <a:spLocks noGrp="1"/>
          </p:cNvSpPr>
          <p:nvPr>
            <p:ph type="pic" idx="3"/>
          </p:nvPr>
        </p:nvSpPr>
        <p:spPr>
          <a:xfrm>
            <a:off x="4617725" y="530400"/>
            <a:ext cx="2782500" cy="1997700"/>
          </a:xfrm>
          <a:prstGeom prst="rect">
            <a:avLst/>
          </a:prstGeom>
          <a:noFill/>
          <a:ln>
            <a:noFill/>
          </a:ln>
        </p:spPr>
      </p:sp>
      <p:sp>
        <p:nvSpPr>
          <p:cNvPr id="2205" name="Google Shape;2205;p62"/>
          <p:cNvSpPr>
            <a:spLocks noGrp="1"/>
          </p:cNvSpPr>
          <p:nvPr>
            <p:ph type="pic" idx="4"/>
          </p:nvPr>
        </p:nvSpPr>
        <p:spPr>
          <a:xfrm>
            <a:off x="4617725" y="2599800"/>
            <a:ext cx="2782500" cy="2039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left">
  <p:cSld name="CUSTOM_23_1_1_2_1_1_1_1_1_1_1">
    <p:spTree>
      <p:nvGrpSpPr>
        <p:cNvPr id="1" name="Shape 2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7" name="Google Shape;2207;p6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  <p:sp>
        <p:nvSpPr>
          <p:cNvPr id="2208" name="Google Shape;2208;p63"/>
          <p:cNvSpPr/>
          <p:nvPr/>
        </p:nvSpPr>
        <p:spPr>
          <a:xfrm>
            <a:off x="320050" y="544400"/>
            <a:ext cx="7543800" cy="380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9" name="Google Shape;2209;p63"/>
          <p:cNvSpPr txBox="1">
            <a:spLocks noGrp="1"/>
          </p:cNvSpPr>
          <p:nvPr>
            <p:ph type="title"/>
          </p:nvPr>
        </p:nvSpPr>
        <p:spPr>
          <a:xfrm>
            <a:off x="426725" y="1144150"/>
            <a:ext cx="2508600" cy="540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10" name="Google Shape;2210;p63"/>
          <p:cNvSpPr txBox="1">
            <a:spLocks noGrp="1"/>
          </p:cNvSpPr>
          <p:nvPr>
            <p:ph type="body" idx="1"/>
          </p:nvPr>
        </p:nvSpPr>
        <p:spPr>
          <a:xfrm>
            <a:off x="417650" y="1873100"/>
            <a:ext cx="2517600" cy="194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11" name="Google Shape;2211;p63"/>
          <p:cNvSpPr>
            <a:spLocks noGrp="1"/>
          </p:cNvSpPr>
          <p:nvPr>
            <p:ph type="pic" idx="2"/>
          </p:nvPr>
        </p:nvSpPr>
        <p:spPr>
          <a:xfrm>
            <a:off x="7675230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2" name="Google Shape;2212;p63"/>
          <p:cNvSpPr>
            <a:spLocks noGrp="1"/>
          </p:cNvSpPr>
          <p:nvPr>
            <p:ph type="pic" idx="3"/>
          </p:nvPr>
        </p:nvSpPr>
        <p:spPr>
          <a:xfrm>
            <a:off x="620193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3" name="Google Shape;2213;p63"/>
          <p:cNvSpPr>
            <a:spLocks noGrp="1"/>
          </p:cNvSpPr>
          <p:nvPr>
            <p:ph type="pic" idx="4"/>
          </p:nvPr>
        </p:nvSpPr>
        <p:spPr>
          <a:xfrm>
            <a:off x="472860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4" name="Google Shape;2214;p63"/>
          <p:cNvSpPr>
            <a:spLocks noGrp="1"/>
          </p:cNvSpPr>
          <p:nvPr>
            <p:ph type="pic" idx="5"/>
          </p:nvPr>
        </p:nvSpPr>
        <p:spPr>
          <a:xfrm>
            <a:off x="3255275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ayout">
  <p:cSld name="CUSTOM_22_1_1_1_1_1_1_1_1_1_1_1"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64"/>
          <p:cNvSpPr txBox="1">
            <a:spLocks noGrp="1"/>
          </p:cNvSpPr>
          <p:nvPr>
            <p:ph type="body" idx="1"/>
          </p:nvPr>
        </p:nvSpPr>
        <p:spPr>
          <a:xfrm>
            <a:off x="420625" y="1301025"/>
            <a:ext cx="3355800" cy="1260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17" name="Google Shape;2217;p64"/>
          <p:cNvSpPr txBox="1">
            <a:spLocks noGrp="1"/>
          </p:cNvSpPr>
          <p:nvPr>
            <p:ph type="title"/>
          </p:nvPr>
        </p:nvSpPr>
        <p:spPr>
          <a:xfrm>
            <a:off x="424925" y="511525"/>
            <a:ext cx="3355800" cy="37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18" name="Google Shape;2218;p64"/>
          <p:cNvSpPr txBox="1"/>
          <p:nvPr/>
        </p:nvSpPr>
        <p:spPr>
          <a:xfrm>
            <a:off x="0" y="0"/>
            <a:ext cx="323700" cy="2561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9" name="Google Shape;2219;p64"/>
          <p:cNvSpPr>
            <a:spLocks noGrp="1"/>
          </p:cNvSpPr>
          <p:nvPr>
            <p:ph type="pic" idx="2"/>
          </p:nvPr>
        </p:nvSpPr>
        <p:spPr>
          <a:xfrm>
            <a:off x="4197100" y="-18450"/>
            <a:ext cx="4947000" cy="2587800"/>
          </a:xfrm>
          <a:prstGeom prst="rect">
            <a:avLst/>
          </a:prstGeom>
          <a:noFill/>
          <a:ln>
            <a:noFill/>
          </a:ln>
        </p:spPr>
      </p:sp>
      <p:sp>
        <p:nvSpPr>
          <p:cNvPr id="2220" name="Google Shape;2220;p64"/>
          <p:cNvSpPr txBox="1">
            <a:spLocks noGrp="1"/>
          </p:cNvSpPr>
          <p:nvPr>
            <p:ph type="subTitle" idx="3"/>
          </p:nvPr>
        </p:nvSpPr>
        <p:spPr>
          <a:xfrm>
            <a:off x="738175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1" name="Google Shape;2221;p64"/>
          <p:cNvSpPr txBox="1">
            <a:spLocks noGrp="1"/>
          </p:cNvSpPr>
          <p:nvPr>
            <p:ph type="body" idx="4"/>
          </p:nvPr>
        </p:nvSpPr>
        <p:spPr>
          <a:xfrm>
            <a:off x="738175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2" name="Google Shape;2222;p64"/>
          <p:cNvSpPr txBox="1">
            <a:spLocks noGrp="1"/>
          </p:cNvSpPr>
          <p:nvPr>
            <p:ph type="body" idx="5"/>
          </p:nvPr>
        </p:nvSpPr>
        <p:spPr>
          <a:xfrm>
            <a:off x="738175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223" name="Google Shape;2223;p64"/>
          <p:cNvSpPr txBox="1">
            <a:spLocks noGrp="1"/>
          </p:cNvSpPr>
          <p:nvPr>
            <p:ph type="subTitle" idx="6"/>
          </p:nvPr>
        </p:nvSpPr>
        <p:spPr>
          <a:xfrm>
            <a:off x="6611100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4" name="Google Shape;2224;p64"/>
          <p:cNvSpPr txBox="1">
            <a:spLocks noGrp="1"/>
          </p:cNvSpPr>
          <p:nvPr>
            <p:ph type="body" idx="7"/>
          </p:nvPr>
        </p:nvSpPr>
        <p:spPr>
          <a:xfrm>
            <a:off x="6611100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5" name="Google Shape;2225;p64"/>
          <p:cNvSpPr txBox="1">
            <a:spLocks noGrp="1"/>
          </p:cNvSpPr>
          <p:nvPr>
            <p:ph type="body" idx="8"/>
          </p:nvPr>
        </p:nvSpPr>
        <p:spPr>
          <a:xfrm>
            <a:off x="6611100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226" name="Google Shape;2226;p64"/>
          <p:cNvSpPr txBox="1">
            <a:spLocks noGrp="1"/>
          </p:cNvSpPr>
          <p:nvPr>
            <p:ph type="subTitle" idx="9"/>
          </p:nvPr>
        </p:nvSpPr>
        <p:spPr>
          <a:xfrm>
            <a:off x="3674613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7" name="Google Shape;2227;p64"/>
          <p:cNvSpPr txBox="1">
            <a:spLocks noGrp="1"/>
          </p:cNvSpPr>
          <p:nvPr>
            <p:ph type="body" idx="13"/>
          </p:nvPr>
        </p:nvSpPr>
        <p:spPr>
          <a:xfrm>
            <a:off x="3674613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8" name="Google Shape;2228;p64"/>
          <p:cNvSpPr txBox="1">
            <a:spLocks noGrp="1"/>
          </p:cNvSpPr>
          <p:nvPr>
            <p:ph type="body" idx="14"/>
          </p:nvPr>
        </p:nvSpPr>
        <p:spPr>
          <a:xfrm>
            <a:off x="3674613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for facts or numbers">
  <p:cSld name="CUSTOM_23_1_1_1_1_1_1_1_1_1_1_1">
    <p:spTree>
      <p:nvGrpSpPr>
        <p:cNvPr id="1" name="Shape 2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" name="Google Shape;2230;p65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231" name="Google Shape;2231;p65"/>
          <p:cNvSpPr txBox="1">
            <a:spLocks noGrp="1"/>
          </p:cNvSpPr>
          <p:nvPr>
            <p:ph type="title"/>
          </p:nvPr>
        </p:nvSpPr>
        <p:spPr>
          <a:xfrm>
            <a:off x="0" y="-9225"/>
            <a:ext cx="9022200" cy="51528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411475" tIns="320025" rIns="91425" bIns="18287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32" name="Google Shape;2232;p65"/>
          <p:cNvSpPr txBox="1">
            <a:spLocks noGrp="1"/>
          </p:cNvSpPr>
          <p:nvPr>
            <p:ph type="body" idx="1"/>
          </p:nvPr>
        </p:nvSpPr>
        <p:spPr>
          <a:xfrm>
            <a:off x="420625" y="1485525"/>
            <a:ext cx="3663000" cy="6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233" name="Google Shape;2233;p65"/>
          <p:cNvSpPr txBox="1">
            <a:spLocks noGrp="1"/>
          </p:cNvSpPr>
          <p:nvPr>
            <p:ph type="body" idx="3"/>
          </p:nvPr>
        </p:nvSpPr>
        <p:spPr>
          <a:xfrm>
            <a:off x="420625" y="2235000"/>
            <a:ext cx="3663000" cy="33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234" name="Google Shape;2234;p65"/>
          <p:cNvSpPr txBox="1">
            <a:spLocks noGrp="1"/>
          </p:cNvSpPr>
          <p:nvPr>
            <p:ph type="body" idx="4"/>
          </p:nvPr>
        </p:nvSpPr>
        <p:spPr>
          <a:xfrm>
            <a:off x="420625" y="3093125"/>
            <a:ext cx="3663000" cy="6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235" name="Google Shape;2235;p65"/>
          <p:cNvSpPr txBox="1">
            <a:spLocks noGrp="1"/>
          </p:cNvSpPr>
          <p:nvPr>
            <p:ph type="body" idx="5"/>
          </p:nvPr>
        </p:nvSpPr>
        <p:spPr>
          <a:xfrm>
            <a:off x="420625" y="3842600"/>
            <a:ext cx="3663000" cy="33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2_1_1_1_1">
    <p:spTree>
      <p:nvGrpSpPr>
        <p:cNvPr id="1" name="Shape 2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7" name="Google Shape;2237;p66"/>
          <p:cNvSpPr>
            <a:spLocks noGrp="1"/>
          </p:cNvSpPr>
          <p:nvPr>
            <p:ph type="pic" idx="2"/>
          </p:nvPr>
        </p:nvSpPr>
        <p:spPr>
          <a:xfrm>
            <a:off x="4249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38" name="Google Shape;2238;p66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39" name="Google Shape;2239;p66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40" name="Google Shape;2240;p66"/>
          <p:cNvSpPr txBox="1">
            <a:spLocks noGrp="1"/>
          </p:cNvSpPr>
          <p:nvPr>
            <p:ph type="body" idx="3"/>
          </p:nvPr>
        </p:nvSpPr>
        <p:spPr>
          <a:xfrm>
            <a:off x="42327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1" name="Google Shape;2241;p66"/>
          <p:cNvSpPr txBox="1">
            <a:spLocks noGrp="1"/>
          </p:cNvSpPr>
          <p:nvPr>
            <p:ph type="body" idx="4"/>
          </p:nvPr>
        </p:nvSpPr>
        <p:spPr>
          <a:xfrm>
            <a:off x="2650052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2" name="Google Shape;2242;p66"/>
          <p:cNvSpPr txBox="1">
            <a:spLocks noGrp="1"/>
          </p:cNvSpPr>
          <p:nvPr>
            <p:ph type="body" idx="5"/>
          </p:nvPr>
        </p:nvSpPr>
        <p:spPr>
          <a:xfrm>
            <a:off x="479641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3" name="Google Shape;2243;p66"/>
          <p:cNvSpPr txBox="1">
            <a:spLocks noGrp="1"/>
          </p:cNvSpPr>
          <p:nvPr>
            <p:ph type="body" idx="6"/>
          </p:nvPr>
        </p:nvSpPr>
        <p:spPr>
          <a:xfrm>
            <a:off x="7015273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4" name="Google Shape;2244;p66"/>
          <p:cNvSpPr>
            <a:spLocks noGrp="1"/>
          </p:cNvSpPr>
          <p:nvPr>
            <p:ph type="pic" idx="7"/>
          </p:nvPr>
        </p:nvSpPr>
        <p:spPr>
          <a:xfrm>
            <a:off x="25146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45" name="Google Shape;2245;p66"/>
          <p:cNvSpPr>
            <a:spLocks noGrp="1"/>
          </p:cNvSpPr>
          <p:nvPr>
            <p:ph type="pic" idx="8"/>
          </p:nvPr>
        </p:nvSpPr>
        <p:spPr>
          <a:xfrm>
            <a:off x="479642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46" name="Google Shape;2246;p66"/>
          <p:cNvSpPr>
            <a:spLocks noGrp="1"/>
          </p:cNvSpPr>
          <p:nvPr>
            <p:ph type="pic" idx="9"/>
          </p:nvPr>
        </p:nvSpPr>
        <p:spPr>
          <a:xfrm>
            <a:off x="701527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">
  <p:cSld name="CUSTOM_23_1_1_1_1_2_1_1_1_1_1_1"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p67"/>
          <p:cNvSpPr txBox="1">
            <a:spLocks noGrp="1"/>
          </p:cNvSpPr>
          <p:nvPr>
            <p:ph type="body" idx="1"/>
          </p:nvPr>
        </p:nvSpPr>
        <p:spPr>
          <a:xfrm>
            <a:off x="837877" y="999463"/>
            <a:ext cx="4454100" cy="544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49" name="Google Shape;2249;p67"/>
          <p:cNvSpPr>
            <a:spLocks noGrp="1"/>
          </p:cNvSpPr>
          <p:nvPr>
            <p:ph type="pic" idx="2"/>
          </p:nvPr>
        </p:nvSpPr>
        <p:spPr>
          <a:xfrm>
            <a:off x="846834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0" name="Google Shape;2250;p67"/>
          <p:cNvSpPr>
            <a:spLocks noGrp="1"/>
          </p:cNvSpPr>
          <p:nvPr>
            <p:ph type="pic" idx="3"/>
          </p:nvPr>
        </p:nvSpPr>
        <p:spPr>
          <a:xfrm>
            <a:off x="2991172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1" name="Google Shape;2251;p67"/>
          <p:cNvSpPr>
            <a:spLocks noGrp="1"/>
          </p:cNvSpPr>
          <p:nvPr>
            <p:ph type="pic" idx="4"/>
          </p:nvPr>
        </p:nvSpPr>
        <p:spPr>
          <a:xfrm>
            <a:off x="5135511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2" name="Google Shape;2252;p67"/>
          <p:cNvSpPr>
            <a:spLocks noGrp="1"/>
          </p:cNvSpPr>
          <p:nvPr>
            <p:ph type="pic" idx="5"/>
          </p:nvPr>
        </p:nvSpPr>
        <p:spPr>
          <a:xfrm>
            <a:off x="7279850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3" name="Google Shape;2253;p67"/>
          <p:cNvSpPr txBox="1"/>
          <p:nvPr/>
        </p:nvSpPr>
        <p:spPr>
          <a:xfrm>
            <a:off x="0" y="0"/>
            <a:ext cx="9144000" cy="3159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4" name="Google Shape;2254;p67"/>
          <p:cNvSpPr txBox="1">
            <a:spLocks noGrp="1"/>
          </p:cNvSpPr>
          <p:nvPr>
            <p:ph type="body" idx="6"/>
          </p:nvPr>
        </p:nvSpPr>
        <p:spPr>
          <a:xfrm>
            <a:off x="846842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5" name="Google Shape;2255;p67"/>
          <p:cNvSpPr txBox="1">
            <a:spLocks noGrp="1"/>
          </p:cNvSpPr>
          <p:nvPr>
            <p:ph type="title"/>
          </p:nvPr>
        </p:nvSpPr>
        <p:spPr>
          <a:xfrm>
            <a:off x="841250" y="615400"/>
            <a:ext cx="7964400" cy="372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56" name="Google Shape;2256;p67"/>
          <p:cNvSpPr txBox="1">
            <a:spLocks noGrp="1"/>
          </p:cNvSpPr>
          <p:nvPr>
            <p:ph type="body" idx="7"/>
          </p:nvPr>
        </p:nvSpPr>
        <p:spPr>
          <a:xfrm>
            <a:off x="2991172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7" name="Google Shape;2257;p67"/>
          <p:cNvSpPr txBox="1">
            <a:spLocks noGrp="1"/>
          </p:cNvSpPr>
          <p:nvPr>
            <p:ph type="body" idx="8"/>
          </p:nvPr>
        </p:nvSpPr>
        <p:spPr>
          <a:xfrm>
            <a:off x="5135511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8" name="Google Shape;2258;p67"/>
          <p:cNvSpPr txBox="1">
            <a:spLocks noGrp="1"/>
          </p:cNvSpPr>
          <p:nvPr>
            <p:ph type="body" idx="9"/>
          </p:nvPr>
        </p:nvSpPr>
        <p:spPr>
          <a:xfrm>
            <a:off x="7279826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4"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8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0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61" name="Google Shape;2261;p68"/>
          <p:cNvSpPr>
            <a:spLocks noGrp="1"/>
          </p:cNvSpPr>
          <p:nvPr>
            <p:ph type="pic" idx="2"/>
          </p:nvPr>
        </p:nvSpPr>
        <p:spPr>
          <a:xfrm>
            <a:off x="251460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2" name="Google Shape;2262;p68"/>
          <p:cNvSpPr>
            <a:spLocks noGrp="1"/>
          </p:cNvSpPr>
          <p:nvPr>
            <p:ph type="pic" idx="3"/>
          </p:nvPr>
        </p:nvSpPr>
        <p:spPr>
          <a:xfrm>
            <a:off x="4620525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3" name="Google Shape;2263;p68"/>
          <p:cNvSpPr>
            <a:spLocks noGrp="1"/>
          </p:cNvSpPr>
          <p:nvPr>
            <p:ph type="pic" idx="4"/>
          </p:nvPr>
        </p:nvSpPr>
        <p:spPr>
          <a:xfrm>
            <a:off x="672645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4" name="Google Shape;2264;p68"/>
          <p:cNvSpPr txBox="1">
            <a:spLocks noGrp="1"/>
          </p:cNvSpPr>
          <p:nvPr>
            <p:ph type="body" idx="1"/>
          </p:nvPr>
        </p:nvSpPr>
        <p:spPr>
          <a:xfrm>
            <a:off x="2514600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65" name="Google Shape;2265;p68"/>
          <p:cNvSpPr txBox="1">
            <a:spLocks noGrp="1"/>
          </p:cNvSpPr>
          <p:nvPr>
            <p:ph type="body" idx="5"/>
          </p:nvPr>
        </p:nvSpPr>
        <p:spPr>
          <a:xfrm>
            <a:off x="4620525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66" name="Google Shape;2266;p68"/>
          <p:cNvSpPr txBox="1">
            <a:spLocks noGrp="1"/>
          </p:cNvSpPr>
          <p:nvPr>
            <p:ph type="body" idx="6"/>
          </p:nvPr>
        </p:nvSpPr>
        <p:spPr>
          <a:xfrm>
            <a:off x="6726450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 1">
  <p:cSld name="CUSTOM_23_1_1_1_1_1_1_1_1_1_1_1_2">
    <p:spTree>
      <p:nvGrpSpPr>
        <p:cNvPr id="1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" name="Google Shape;2268;p69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52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69" name="Google Shape;2269;p69"/>
          <p:cNvSpPr>
            <a:spLocks noGrp="1"/>
          </p:cNvSpPr>
          <p:nvPr>
            <p:ph type="pic" idx="2"/>
          </p:nvPr>
        </p:nvSpPr>
        <p:spPr>
          <a:xfrm>
            <a:off x="4197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0" name="Google Shape;2270;p69"/>
          <p:cNvSpPr>
            <a:spLocks noGrp="1"/>
          </p:cNvSpPr>
          <p:nvPr>
            <p:ph type="pic" idx="3"/>
          </p:nvPr>
        </p:nvSpPr>
        <p:spPr>
          <a:xfrm>
            <a:off x="251460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1" name="Google Shape;2271;p69"/>
          <p:cNvSpPr>
            <a:spLocks noGrp="1"/>
          </p:cNvSpPr>
          <p:nvPr>
            <p:ph type="pic" idx="4"/>
          </p:nvPr>
        </p:nvSpPr>
        <p:spPr>
          <a:xfrm>
            <a:off x="4620525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2" name="Google Shape;2272;p69"/>
          <p:cNvSpPr>
            <a:spLocks noGrp="1"/>
          </p:cNvSpPr>
          <p:nvPr>
            <p:ph type="pic" idx="5"/>
          </p:nvPr>
        </p:nvSpPr>
        <p:spPr>
          <a:xfrm>
            <a:off x="67264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3" name="Google Shape;2273;p69"/>
          <p:cNvSpPr txBox="1">
            <a:spLocks noGrp="1"/>
          </p:cNvSpPr>
          <p:nvPr>
            <p:ph type="body" idx="1"/>
          </p:nvPr>
        </p:nvSpPr>
        <p:spPr>
          <a:xfrm>
            <a:off x="420625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4" name="Google Shape;2274;p69"/>
          <p:cNvSpPr txBox="1">
            <a:spLocks noGrp="1"/>
          </p:cNvSpPr>
          <p:nvPr>
            <p:ph type="body" idx="6"/>
          </p:nvPr>
        </p:nvSpPr>
        <p:spPr>
          <a:xfrm>
            <a:off x="2526550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5" name="Google Shape;2275;p69"/>
          <p:cNvSpPr txBox="1">
            <a:spLocks noGrp="1"/>
          </p:cNvSpPr>
          <p:nvPr>
            <p:ph type="body" idx="7"/>
          </p:nvPr>
        </p:nvSpPr>
        <p:spPr>
          <a:xfrm>
            <a:off x="4617725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6" name="Google Shape;2276;p69"/>
          <p:cNvSpPr txBox="1">
            <a:spLocks noGrp="1"/>
          </p:cNvSpPr>
          <p:nvPr>
            <p:ph type="body" idx="8"/>
          </p:nvPr>
        </p:nvSpPr>
        <p:spPr>
          <a:xfrm>
            <a:off x="6723650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2_1_1_1_1_1_1_1_1_1_1_1_1">
    <p:spTree>
      <p:nvGrpSpPr>
        <p:cNvPr id="1" name="Shape 2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" name="Google Shape;2278;p70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79" name="Google Shape;2279;p70"/>
          <p:cNvSpPr>
            <a:spLocks noGrp="1"/>
          </p:cNvSpPr>
          <p:nvPr>
            <p:ph type="pic" idx="2"/>
          </p:nvPr>
        </p:nvSpPr>
        <p:spPr>
          <a:xfrm>
            <a:off x="3355850" y="888077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280" name="Google Shape;2280;p70"/>
          <p:cNvSpPr>
            <a:spLocks noGrp="1"/>
          </p:cNvSpPr>
          <p:nvPr>
            <p:ph type="pic" idx="3"/>
          </p:nvPr>
        </p:nvSpPr>
        <p:spPr>
          <a:xfrm>
            <a:off x="6178675" y="888024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281" name="Google Shape;2281;p70"/>
          <p:cNvSpPr txBox="1">
            <a:spLocks noGrp="1"/>
          </p:cNvSpPr>
          <p:nvPr>
            <p:ph type="body" idx="1"/>
          </p:nvPr>
        </p:nvSpPr>
        <p:spPr>
          <a:xfrm>
            <a:off x="3355800" y="4050675"/>
            <a:ext cx="2627100" cy="77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82" name="Google Shape;2282;p70"/>
          <p:cNvSpPr txBox="1">
            <a:spLocks noGrp="1"/>
          </p:cNvSpPr>
          <p:nvPr>
            <p:ph type="body" idx="4"/>
          </p:nvPr>
        </p:nvSpPr>
        <p:spPr>
          <a:xfrm>
            <a:off x="6208408" y="4050675"/>
            <a:ext cx="2597400" cy="77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slide options divider &gt;&gt;&gt; choose from following templates →">
  <p:cSld name="CUSTOM_21_1">
    <p:bg>
      <p:bgPr>
        <a:solidFill>
          <a:schemeClr val="l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Agenda or schedule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33" name="Google Shape;33;p8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1_1_1_1_1_1">
    <p:spTree>
      <p:nvGrpSpPr>
        <p:cNvPr id="1" name="Shape 2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4" name="Google Shape;2284;p71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85" name="Google Shape;2285;p71"/>
          <p:cNvSpPr>
            <a:spLocks noGrp="1"/>
          </p:cNvSpPr>
          <p:nvPr>
            <p:ph type="pic" idx="2"/>
          </p:nvPr>
        </p:nvSpPr>
        <p:spPr>
          <a:xfrm>
            <a:off x="3355850" y="890401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6" name="Google Shape;2286;p71"/>
          <p:cNvSpPr>
            <a:spLocks noGrp="1"/>
          </p:cNvSpPr>
          <p:nvPr>
            <p:ph type="pic" idx="3"/>
          </p:nvPr>
        </p:nvSpPr>
        <p:spPr>
          <a:xfrm>
            <a:off x="5215455" y="890360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7" name="Google Shape;2287;p71"/>
          <p:cNvSpPr>
            <a:spLocks noGrp="1"/>
          </p:cNvSpPr>
          <p:nvPr>
            <p:ph type="pic" idx="4"/>
          </p:nvPr>
        </p:nvSpPr>
        <p:spPr>
          <a:xfrm>
            <a:off x="7075073" y="890387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8" name="Google Shape;2288;p71"/>
          <p:cNvSpPr txBox="1">
            <a:spLocks noGrp="1"/>
          </p:cNvSpPr>
          <p:nvPr>
            <p:ph type="body" idx="1"/>
          </p:nvPr>
        </p:nvSpPr>
        <p:spPr>
          <a:xfrm>
            <a:off x="3355800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89" name="Google Shape;2289;p71"/>
          <p:cNvSpPr txBox="1">
            <a:spLocks noGrp="1"/>
          </p:cNvSpPr>
          <p:nvPr>
            <p:ph type="body" idx="5"/>
          </p:nvPr>
        </p:nvSpPr>
        <p:spPr>
          <a:xfrm>
            <a:off x="5256575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90" name="Google Shape;2290;p71"/>
          <p:cNvSpPr txBox="1">
            <a:spLocks noGrp="1"/>
          </p:cNvSpPr>
          <p:nvPr>
            <p:ph type="body" idx="6"/>
          </p:nvPr>
        </p:nvSpPr>
        <p:spPr>
          <a:xfrm>
            <a:off x="7099075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91" name="Google Shape;2291;p71"/>
          <p:cNvSpPr txBox="1">
            <a:spLocks noGrp="1"/>
          </p:cNvSpPr>
          <p:nvPr>
            <p:ph type="subTitle" idx="7"/>
          </p:nvPr>
        </p:nvSpPr>
        <p:spPr>
          <a:xfrm>
            <a:off x="420625" y="890400"/>
            <a:ext cx="2418900" cy="1679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5 column">
  <p:cSld name="CUSTOM_22_1_1_1_1_1_1_1_1_1_1_1_2">
    <p:spTree>
      <p:nvGrpSpPr>
        <p:cNvPr id="1" name="Shape 2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" name="Google Shape;2293;p72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94" name="Google Shape;2294;p72"/>
          <p:cNvSpPr>
            <a:spLocks noGrp="1"/>
          </p:cNvSpPr>
          <p:nvPr>
            <p:ph type="pic" idx="2"/>
          </p:nvPr>
        </p:nvSpPr>
        <p:spPr>
          <a:xfrm>
            <a:off x="3355850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5" name="Google Shape;2295;p72"/>
          <p:cNvSpPr>
            <a:spLocks noGrp="1"/>
          </p:cNvSpPr>
          <p:nvPr>
            <p:ph type="pic" idx="3"/>
          </p:nvPr>
        </p:nvSpPr>
        <p:spPr>
          <a:xfrm>
            <a:off x="4747126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6" name="Google Shape;2296;p72"/>
          <p:cNvSpPr>
            <a:spLocks noGrp="1"/>
          </p:cNvSpPr>
          <p:nvPr>
            <p:ph type="pic" idx="4"/>
          </p:nvPr>
        </p:nvSpPr>
        <p:spPr>
          <a:xfrm>
            <a:off x="6131302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7" name="Google Shape;2297;p72"/>
          <p:cNvSpPr>
            <a:spLocks noGrp="1"/>
          </p:cNvSpPr>
          <p:nvPr>
            <p:ph type="pic" idx="5"/>
          </p:nvPr>
        </p:nvSpPr>
        <p:spPr>
          <a:xfrm>
            <a:off x="7515479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8" name="Google Shape;2298;p72"/>
          <p:cNvSpPr txBox="1">
            <a:spLocks noGrp="1"/>
          </p:cNvSpPr>
          <p:nvPr>
            <p:ph type="subTitle" idx="1"/>
          </p:nvPr>
        </p:nvSpPr>
        <p:spPr>
          <a:xfrm>
            <a:off x="420625" y="903050"/>
            <a:ext cx="2418900" cy="166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2299" name="Google Shape;2299;p72"/>
          <p:cNvSpPr txBox="1">
            <a:spLocks noGrp="1"/>
          </p:cNvSpPr>
          <p:nvPr>
            <p:ph type="body" idx="6"/>
          </p:nvPr>
        </p:nvSpPr>
        <p:spPr>
          <a:xfrm>
            <a:off x="3355850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0" name="Google Shape;2300;p72"/>
          <p:cNvSpPr txBox="1">
            <a:spLocks noGrp="1"/>
          </p:cNvSpPr>
          <p:nvPr>
            <p:ph type="body" idx="7"/>
          </p:nvPr>
        </p:nvSpPr>
        <p:spPr>
          <a:xfrm>
            <a:off x="4759429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1" name="Google Shape;2301;p72"/>
          <p:cNvSpPr txBox="1">
            <a:spLocks noGrp="1"/>
          </p:cNvSpPr>
          <p:nvPr>
            <p:ph type="body" idx="8"/>
          </p:nvPr>
        </p:nvSpPr>
        <p:spPr>
          <a:xfrm>
            <a:off x="6131296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2" name="Google Shape;2302;p72"/>
          <p:cNvSpPr txBox="1">
            <a:spLocks noGrp="1"/>
          </p:cNvSpPr>
          <p:nvPr>
            <p:ph type="body" idx="9"/>
          </p:nvPr>
        </p:nvSpPr>
        <p:spPr>
          <a:xfrm>
            <a:off x="7534875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black">
  <p:cSld name="CUSTOM_23_1_1_1_1_1_1_2_1_1_1_1_1">
    <p:spTree>
      <p:nvGrpSpPr>
        <p:cNvPr id="1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" name="Google Shape;2304;p73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rgbClr val="191919"/>
          </a:solidFill>
          <a:ln w="9525" cap="flat" cmpd="sng">
            <a:solidFill>
              <a:srgbClr val="19191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73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06" name="Google Shape;2306;p73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07" name="Google Shape;2307;p73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08" name="Google Shape;2308;p73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09" name="Google Shape;2309;p73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0" name="Google Shape;2310;p73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gold">
  <p:cSld name="CUSTOM_23_1_1_1_1_2_1_1_1_1_1_1_1">
    <p:spTree>
      <p:nvGrpSpPr>
        <p:cNvPr id="1" name="Shape 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Google Shape;2312;p74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74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14" name="Google Shape;2314;p74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15" name="Google Shape;2315;p74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6" name="Google Shape;2316;p74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7" name="Google Shape;2317;p74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8" name="Google Shape;2318;p74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maroon">
  <p:cSld name="CUSTOM_23_1_1_2_1_1_1_1_1_1_1_1_1"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p75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1" name="Google Shape;2321;p75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22" name="Google Shape;2322;p75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23" name="Google Shape;2323;p75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4" name="Google Shape;2324;p75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5" name="Google Shape;2325;p75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6" name="Google Shape;2326;p75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black">
  <p:cSld name="CUSTOM_25">
    <p:bg>
      <p:bgPr>
        <a:solidFill>
          <a:schemeClr val="dk1"/>
        </a:solidFill>
        <a:effectLst/>
      </p:bgPr>
    </p:bg>
    <p:spTree>
      <p:nvGrpSpPr>
        <p:cNvPr id="1" name="Shape 2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8" name="Google Shape;2328;p76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29" name="Google Shape;2329;p76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0" name="Google Shape;2330;p76"/>
          <p:cNvSpPr txBox="1">
            <a:spLocks noGrp="1"/>
          </p:cNvSpPr>
          <p:nvPr>
            <p:ph type="title" idx="2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1" name="Google Shape;2331;p76"/>
          <p:cNvSpPr txBox="1">
            <a:spLocks noGrp="1"/>
          </p:cNvSpPr>
          <p:nvPr>
            <p:ph type="body" idx="3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2" name="Google Shape;2332;p76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3" name="Google Shape;2333;p76"/>
          <p:cNvSpPr txBox="1">
            <a:spLocks noGrp="1"/>
          </p:cNvSpPr>
          <p:nvPr>
            <p:ph type="body" idx="5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4" name="Google Shape;2334;p76"/>
          <p:cNvSpPr txBox="1">
            <a:spLocks noGrp="1"/>
          </p:cNvSpPr>
          <p:nvPr>
            <p:ph type="title" idx="6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5" name="Google Shape;2335;p76"/>
          <p:cNvSpPr txBox="1">
            <a:spLocks noGrp="1"/>
          </p:cNvSpPr>
          <p:nvPr>
            <p:ph type="body" idx="7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6" name="Google Shape;2336;p76"/>
          <p:cNvSpPr txBox="1">
            <a:spLocks noGrp="1"/>
          </p:cNvSpPr>
          <p:nvPr>
            <p:ph type="title" idx="8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photo background">
  <p:cSld name="CUSTOM_25_1">
    <p:spTree>
      <p:nvGrpSpPr>
        <p:cNvPr id="1" name="Shape 2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8" name="Google Shape;2338;p77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339" name="Google Shape;2339;p77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0" name="Google Shape;2340;p77"/>
          <p:cNvSpPr txBox="1">
            <a:spLocks noGrp="1"/>
          </p:cNvSpPr>
          <p:nvPr>
            <p:ph type="title" idx="3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1" name="Google Shape;2341;p77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2" name="Google Shape;2342;p77"/>
          <p:cNvSpPr txBox="1">
            <a:spLocks noGrp="1"/>
          </p:cNvSpPr>
          <p:nvPr>
            <p:ph type="title" idx="5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3" name="Google Shape;2343;p77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4" name="Google Shape;2344;p77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5" name="Google Shape;2345;p77"/>
          <p:cNvSpPr txBox="1">
            <a:spLocks noGrp="1"/>
          </p:cNvSpPr>
          <p:nvPr>
            <p:ph type="body" idx="7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6" name="Google Shape;2346;p77"/>
          <p:cNvSpPr txBox="1">
            <a:spLocks noGrp="1"/>
          </p:cNvSpPr>
          <p:nvPr>
            <p:ph type="body" idx="8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7" name="Google Shape;2347;p77"/>
          <p:cNvSpPr txBox="1">
            <a:spLocks noGrp="1"/>
          </p:cNvSpPr>
          <p:nvPr>
            <p:ph type="body" idx="9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white">
  <p:cSld name="CUSTOM_25_2">
    <p:spTree>
      <p:nvGrpSpPr>
        <p:cNvPr id="1" name="Shape 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" name="Google Shape;2349;p78"/>
          <p:cNvSpPr txBox="1">
            <a:spLocks noGrp="1"/>
          </p:cNvSpPr>
          <p:nvPr>
            <p:ph type="title"/>
          </p:nvPr>
        </p:nvSpPr>
        <p:spPr>
          <a:xfrm>
            <a:off x="420625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0" name="Google Shape;2350;p78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1" name="Google Shape;2351;p78"/>
          <p:cNvSpPr txBox="1">
            <a:spLocks noGrp="1"/>
          </p:cNvSpPr>
          <p:nvPr>
            <p:ph type="title" idx="2"/>
          </p:nvPr>
        </p:nvSpPr>
        <p:spPr>
          <a:xfrm>
            <a:off x="6295200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2" name="Google Shape;2352;p78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3" name="Google Shape;2353;p78"/>
          <p:cNvSpPr txBox="1">
            <a:spLocks noGrp="1"/>
          </p:cNvSpPr>
          <p:nvPr>
            <p:ph type="title" idx="4"/>
          </p:nvPr>
        </p:nvSpPr>
        <p:spPr>
          <a:xfrm>
            <a:off x="3357926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4" name="Google Shape;2354;p78"/>
          <p:cNvSpPr txBox="1">
            <a:spLocks noGrp="1"/>
          </p:cNvSpPr>
          <p:nvPr>
            <p:ph type="body" idx="5"/>
          </p:nvPr>
        </p:nvSpPr>
        <p:spPr>
          <a:xfrm>
            <a:off x="3364950" y="2265274"/>
            <a:ext cx="2086800" cy="2562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5" name="Google Shape;2355;p78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2356" name="Google Shape;2356;p7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black">
  <p:cSld name="CUSTOM_25_1_1">
    <p:bg>
      <p:bgPr>
        <a:solidFill>
          <a:schemeClr val="dk1"/>
        </a:solidFill>
        <a:effectLst/>
      </p:bgPr>
    </p:bg>
    <p:spTree>
      <p:nvGrpSpPr>
        <p:cNvPr id="1" name="Shape 2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" name="Google Shape;2358;p79"/>
          <p:cNvSpPr txBox="1">
            <a:spLocks noGrp="1"/>
          </p:cNvSpPr>
          <p:nvPr>
            <p:ph type="title"/>
          </p:nvPr>
        </p:nvSpPr>
        <p:spPr>
          <a:xfrm>
            <a:off x="420625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9" name="Google Shape;2359;p79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4210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0" name="Google Shape;2360;p79"/>
          <p:cNvSpPr txBox="1">
            <a:spLocks noGrp="1"/>
          </p:cNvSpPr>
          <p:nvPr>
            <p:ph type="title" idx="2"/>
          </p:nvPr>
        </p:nvSpPr>
        <p:spPr>
          <a:xfrm>
            <a:off x="6295200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61" name="Google Shape;2361;p79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4015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2" name="Google Shape;2362;p79"/>
          <p:cNvSpPr txBox="1">
            <a:spLocks noGrp="1"/>
          </p:cNvSpPr>
          <p:nvPr>
            <p:ph type="title" idx="4"/>
          </p:nvPr>
        </p:nvSpPr>
        <p:spPr>
          <a:xfrm>
            <a:off x="3357925" y="1721225"/>
            <a:ext cx="24210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63" name="Google Shape;2363;p79"/>
          <p:cNvSpPr txBox="1">
            <a:spLocks noGrp="1"/>
          </p:cNvSpPr>
          <p:nvPr>
            <p:ph type="body" idx="5"/>
          </p:nvPr>
        </p:nvSpPr>
        <p:spPr>
          <a:xfrm>
            <a:off x="3364950" y="2232177"/>
            <a:ext cx="24015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4" name="Google Shape;2364;p79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3 column">
  <p:cSld name="CUSTOM_25_1_1_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" name="Google Shape;2366;p8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67" name="Google Shape;2367;p80"/>
          <p:cNvSpPr txBox="1">
            <a:spLocks noGrp="1"/>
          </p:cNvSpPr>
          <p:nvPr>
            <p:ph type="subTitle" idx="1"/>
          </p:nvPr>
        </p:nvSpPr>
        <p:spPr>
          <a:xfrm>
            <a:off x="428425" y="99455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80"/>
          <p:cNvSpPr txBox="1">
            <a:spLocks noGrp="1"/>
          </p:cNvSpPr>
          <p:nvPr>
            <p:ph type="body" idx="2"/>
          </p:nvPr>
        </p:nvSpPr>
        <p:spPr>
          <a:xfrm>
            <a:off x="419675" y="2915850"/>
            <a:ext cx="24009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9" name="Google Shape;2369;p80"/>
          <p:cNvSpPr>
            <a:spLocks noGrp="1"/>
          </p:cNvSpPr>
          <p:nvPr>
            <p:ph type="pic" idx="3"/>
          </p:nvPr>
        </p:nvSpPr>
        <p:spPr>
          <a:xfrm>
            <a:off x="433675" y="99860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370" name="Google Shape;2370;p80"/>
          <p:cNvSpPr txBox="1">
            <a:spLocks noGrp="1"/>
          </p:cNvSpPr>
          <p:nvPr>
            <p:ph type="subTitle" idx="4"/>
          </p:nvPr>
        </p:nvSpPr>
        <p:spPr>
          <a:xfrm>
            <a:off x="3365398" y="99450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71" name="Google Shape;2371;p80"/>
          <p:cNvSpPr txBox="1">
            <a:spLocks noGrp="1"/>
          </p:cNvSpPr>
          <p:nvPr>
            <p:ph type="body" idx="5"/>
          </p:nvPr>
        </p:nvSpPr>
        <p:spPr>
          <a:xfrm>
            <a:off x="3356648" y="2915805"/>
            <a:ext cx="23958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72" name="Google Shape;2372;p80"/>
          <p:cNvSpPr>
            <a:spLocks noGrp="1"/>
          </p:cNvSpPr>
          <p:nvPr>
            <p:ph type="pic" idx="6"/>
          </p:nvPr>
        </p:nvSpPr>
        <p:spPr>
          <a:xfrm>
            <a:off x="3370648" y="99855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373" name="Google Shape;2373;p80"/>
          <p:cNvSpPr txBox="1">
            <a:spLocks noGrp="1"/>
          </p:cNvSpPr>
          <p:nvPr>
            <p:ph type="subTitle" idx="7"/>
          </p:nvPr>
        </p:nvSpPr>
        <p:spPr>
          <a:xfrm>
            <a:off x="6292250" y="99445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74" name="Google Shape;2374;p80"/>
          <p:cNvSpPr txBox="1">
            <a:spLocks noGrp="1"/>
          </p:cNvSpPr>
          <p:nvPr>
            <p:ph type="body" idx="8"/>
          </p:nvPr>
        </p:nvSpPr>
        <p:spPr>
          <a:xfrm>
            <a:off x="6283500" y="2915750"/>
            <a:ext cx="23958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75" name="Google Shape;2375;p80"/>
          <p:cNvSpPr>
            <a:spLocks noGrp="1"/>
          </p:cNvSpPr>
          <p:nvPr>
            <p:ph type="pic" idx="9"/>
          </p:nvPr>
        </p:nvSpPr>
        <p:spPr>
          <a:xfrm>
            <a:off x="6297500" y="998500"/>
            <a:ext cx="2395800" cy="13332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">
  <p:cSld name="CUSTOM_20_1">
    <p:bg>
      <p:bgPr>
        <a:solidFill>
          <a:schemeClr val="lt1"/>
        </a:solidFill>
        <a:effectLst/>
      </p:bgPr>
    </p:bg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9"/>
          <p:cNvSpPr txBox="1">
            <a:spLocks noGrp="1"/>
          </p:cNvSpPr>
          <p:nvPr>
            <p:ph type="title"/>
          </p:nvPr>
        </p:nvSpPr>
        <p:spPr>
          <a:xfrm>
            <a:off x="320050" y="320050"/>
            <a:ext cx="3035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36" name="Google Shape;36;p9"/>
          <p:cNvCxnSpPr/>
          <p:nvPr/>
        </p:nvCxnSpPr>
        <p:spPr>
          <a:xfrm>
            <a:off x="3723680" y="1876175"/>
            <a:ext cx="0" cy="13803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" name="Google Shape;37;p9"/>
          <p:cNvSpPr txBox="1">
            <a:spLocks noGrp="1"/>
          </p:cNvSpPr>
          <p:nvPr>
            <p:ph type="body" idx="1"/>
          </p:nvPr>
        </p:nvSpPr>
        <p:spPr>
          <a:xfrm>
            <a:off x="4197100" y="322950"/>
            <a:ext cx="46086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with preheader, 3 column">
  <p:cSld name="CUSTOM_25_1_1_1">
    <p:spTree>
      <p:nvGrpSpPr>
        <p:cNvPr id="1" name="Shape 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" name="Google Shape;2377;p81"/>
          <p:cNvSpPr/>
          <p:nvPr/>
        </p:nvSpPr>
        <p:spPr>
          <a:xfrm>
            <a:off x="420625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8" name="Google Shape;2378;p81"/>
          <p:cNvSpPr>
            <a:spLocks noGrp="1"/>
          </p:cNvSpPr>
          <p:nvPr>
            <p:ph type="pic" idx="2"/>
          </p:nvPr>
        </p:nvSpPr>
        <p:spPr>
          <a:xfrm>
            <a:off x="420625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79" name="Google Shape;2379;p8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80" name="Google Shape;2380;p81"/>
          <p:cNvSpPr txBox="1">
            <a:spLocks noGrp="1"/>
          </p:cNvSpPr>
          <p:nvPr>
            <p:ph type="title" idx="3"/>
          </p:nvPr>
        </p:nvSpPr>
        <p:spPr>
          <a:xfrm>
            <a:off x="539375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1" name="Google Shape;2381;p81"/>
          <p:cNvSpPr txBox="1">
            <a:spLocks noGrp="1"/>
          </p:cNvSpPr>
          <p:nvPr>
            <p:ph type="body" idx="1"/>
          </p:nvPr>
        </p:nvSpPr>
        <p:spPr>
          <a:xfrm>
            <a:off x="539375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382" name="Google Shape;2382;p81"/>
          <p:cNvSpPr/>
          <p:nvPr/>
        </p:nvSpPr>
        <p:spPr>
          <a:xfrm>
            <a:off x="3279653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3" name="Google Shape;2383;p81"/>
          <p:cNvSpPr>
            <a:spLocks noGrp="1"/>
          </p:cNvSpPr>
          <p:nvPr>
            <p:ph type="pic" idx="4"/>
          </p:nvPr>
        </p:nvSpPr>
        <p:spPr>
          <a:xfrm>
            <a:off x="327965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84" name="Google Shape;2384;p81"/>
          <p:cNvSpPr txBox="1">
            <a:spLocks noGrp="1"/>
          </p:cNvSpPr>
          <p:nvPr>
            <p:ph type="title" idx="5"/>
          </p:nvPr>
        </p:nvSpPr>
        <p:spPr>
          <a:xfrm>
            <a:off x="339840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5" name="Google Shape;2385;p81"/>
          <p:cNvSpPr txBox="1">
            <a:spLocks noGrp="1"/>
          </p:cNvSpPr>
          <p:nvPr>
            <p:ph type="body" idx="6"/>
          </p:nvPr>
        </p:nvSpPr>
        <p:spPr>
          <a:xfrm>
            <a:off x="3398403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386" name="Google Shape;2386;p81"/>
          <p:cNvSpPr/>
          <p:nvPr/>
        </p:nvSpPr>
        <p:spPr>
          <a:xfrm>
            <a:off x="6140022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7" name="Google Shape;2387;p81"/>
          <p:cNvSpPr>
            <a:spLocks noGrp="1"/>
          </p:cNvSpPr>
          <p:nvPr>
            <p:ph type="pic" idx="7"/>
          </p:nvPr>
        </p:nvSpPr>
        <p:spPr>
          <a:xfrm>
            <a:off x="614002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88" name="Google Shape;2388;p81"/>
          <p:cNvSpPr txBox="1">
            <a:spLocks noGrp="1"/>
          </p:cNvSpPr>
          <p:nvPr>
            <p:ph type="title" idx="8"/>
          </p:nvPr>
        </p:nvSpPr>
        <p:spPr>
          <a:xfrm>
            <a:off x="625877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9" name="Google Shape;2389;p81"/>
          <p:cNvSpPr txBox="1">
            <a:spLocks noGrp="1"/>
          </p:cNvSpPr>
          <p:nvPr>
            <p:ph type="body" idx="9"/>
          </p:nvPr>
        </p:nvSpPr>
        <p:spPr>
          <a:xfrm>
            <a:off x="6258772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slide options divider &gt;&gt;&gt; choose from following templates →">
  <p:cSld name="CUSTOM_23_1_1_1_1_2_1_1_1_1_1_1_1_1_1_2_1">
    <p:bg>
      <p:bgPr>
        <a:solidFill>
          <a:schemeClr val="lt2"/>
        </a:solidFill>
        <a:effectLst/>
      </p:bgPr>
    </p:bg>
    <p:spTree>
      <p:nvGrpSpPr>
        <p:cNvPr id="1" name="Shape 2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1" name="Google Shape;2391;p82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Title only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392" name="Google Shape;2392;p8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— white">
  <p:cSld name="CUSTOM_22_1_1_1_1_1_1_1_1_1_1_1_1_1_2">
    <p:spTree>
      <p:nvGrpSpPr>
        <p:cNvPr id="1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p8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3_1_1_1_1_1_1_1_1_1_1_1_1_1_2">
    <p:spTree>
      <p:nvGrpSpPr>
        <p:cNvPr id="1" name="Shape 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" name="Google Shape;2396;p8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2_1_1_1_1_1_1_1_1_1_1_1_2_1"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" name="Google Shape;2398;p8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2399" name="Google Shape;2399;p8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1_1_2_1_1_1_1_1_1">
    <p:spTree>
      <p:nvGrpSpPr>
        <p:cNvPr id="1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p8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02" name="Google Shape;2402;p86"/>
          <p:cNvSpPr>
            <a:spLocks noGrp="1"/>
          </p:cNvSpPr>
          <p:nvPr>
            <p:ph type="pic" idx="2"/>
          </p:nvPr>
        </p:nvSpPr>
        <p:spPr>
          <a:xfrm>
            <a:off x="2514600" y="0"/>
            <a:ext cx="66297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2_1_1_1_1_1_1_1_1">
    <p:spTree>
      <p:nvGrpSpPr>
        <p:cNvPr id="1" name="Shape 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4" name="Google Shape;2404;p8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05" name="Google Shape;2405;p87"/>
          <p:cNvSpPr>
            <a:spLocks noGrp="1"/>
          </p:cNvSpPr>
          <p:nvPr>
            <p:ph type="pic" idx="2"/>
          </p:nvPr>
        </p:nvSpPr>
        <p:spPr>
          <a:xfrm>
            <a:off x="2935225" y="0"/>
            <a:ext cx="62091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 — black">
  <p:cSld name="CUSTOM_23_1_1_1_1_1_1_1_1_1_1_1_2_1_2">
    <p:spTree>
      <p:nvGrpSpPr>
        <p:cNvPr id="1" name="Shape 2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7" name="Google Shape;2407;p8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08" name="Google Shape;2408;p88"/>
          <p:cNvSpPr/>
          <p:nvPr/>
        </p:nvSpPr>
        <p:spPr>
          <a:xfrm>
            <a:off x="2514600" y="-50"/>
            <a:ext cx="6629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subtitle, 1 column — background image">
  <p:cSld name="CUSTOM_23_1_1_2_1_1_1_1_1_1_1_1_2">
    <p:spTree>
      <p:nvGrpSpPr>
        <p:cNvPr id="1" name="Shape 2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0" name="Google Shape;2410;p89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411" name="Google Shape;2411;p89"/>
          <p:cNvSpPr txBox="1">
            <a:spLocks noGrp="1"/>
          </p:cNvSpPr>
          <p:nvPr>
            <p:ph type="title"/>
          </p:nvPr>
        </p:nvSpPr>
        <p:spPr>
          <a:xfrm>
            <a:off x="320175" y="320050"/>
            <a:ext cx="2514600" cy="8694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412" name="Google Shape;2412;p89"/>
          <p:cNvSpPr txBox="1">
            <a:spLocks noGrp="1"/>
          </p:cNvSpPr>
          <p:nvPr>
            <p:ph type="subTitle" idx="1"/>
          </p:nvPr>
        </p:nvSpPr>
        <p:spPr>
          <a:xfrm>
            <a:off x="320050" y="1189450"/>
            <a:ext cx="2514600" cy="12003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 options divider — choose from following templates →">
  <p:cSld name="CUSTOM_23_1_1_1_1_2_1_1_1_1_1_1_1_1_1_2">
    <p:bg>
      <p:bgPr>
        <a:solidFill>
          <a:schemeClr val="lt2"/>
        </a:solidFill>
        <a:effectLst/>
      </p:bgPr>
    </p:bg>
    <p:spTree>
      <p:nvGrpSpPr>
        <p:cNvPr id="1" name="Shape 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4" name="Google Shape;2414;p90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Quote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15" name="Google Shape;2415;p90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black">
  <p:cSld name="CUSTOM_20_1_3">
    <p:bg>
      <p:bgPr>
        <a:solidFill>
          <a:schemeClr val="dk1"/>
        </a:solid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9352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" name="Google Shape;40;p10"/>
          <p:cNvSpPr txBox="1"/>
          <p:nvPr/>
        </p:nvSpPr>
        <p:spPr>
          <a:xfrm>
            <a:off x="3625600" y="1134525"/>
            <a:ext cx="1057200" cy="28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lang="en" sz="22500" b="0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sz="1100" b="0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Google Shape;41;p10"/>
          <p:cNvSpPr txBox="1">
            <a:spLocks noGrp="1"/>
          </p:cNvSpPr>
          <p:nvPr>
            <p:ph type="subTitle" idx="1"/>
          </p:nvPr>
        </p:nvSpPr>
        <p:spPr>
          <a:xfrm>
            <a:off x="4937750" y="319950"/>
            <a:ext cx="38679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black">
  <p:cSld name="CUSTOM_23_1_1_2_1_1_1_1_1_1_1_1_1_1">
    <p:spTree>
      <p:nvGrpSpPr>
        <p:cNvPr id="1" name="Shape 2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7" name="Google Shape;2417;p9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418" name="Google Shape;2418;p91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  <p:sp>
        <p:nvSpPr>
          <p:cNvPr id="2419" name="Google Shape;2419;p91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gold">
  <p:cSld name="CUSTOM_22_1_1_1_1_1_1_1_1_1_1_1_1_1_1">
    <p:spTree>
      <p:nvGrpSpPr>
        <p:cNvPr id="1" name="Shape 2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1" name="Google Shape;2421;p9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22" name="Google Shape;2422;p92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3" name="Google Shape;2423;p92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maroon">
  <p:cSld name="CUSTOM_23_1_1_1_1_1_1_1_1_1_1_1_1_1_1"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9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26" name="Google Shape;2426;p93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7" name="Google Shape;2427;p93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left — photo background">
  <p:cSld name="CUSTOM_23_1_1_1_1_1_1_1_1_1_1_1_2_1_1">
    <p:spTree>
      <p:nvGrpSpPr>
        <p:cNvPr id="1" name="Shape 2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9" name="Google Shape;2429;p94"/>
          <p:cNvSpPr>
            <a:spLocks noGrp="1"/>
          </p:cNvSpPr>
          <p:nvPr>
            <p:ph type="pic" idx="2"/>
          </p:nvPr>
        </p:nvSpPr>
        <p:spPr>
          <a:xfrm>
            <a:off x="-41200" y="-37575"/>
            <a:ext cx="9253200" cy="5204700"/>
          </a:xfrm>
          <a:prstGeom prst="rect">
            <a:avLst/>
          </a:prstGeom>
          <a:noFill/>
          <a:ln>
            <a:noFill/>
          </a:ln>
        </p:spPr>
      </p:sp>
      <p:sp>
        <p:nvSpPr>
          <p:cNvPr id="2430" name="Google Shape;2430;p94"/>
          <p:cNvSpPr txBox="1">
            <a:spLocks noGrp="1"/>
          </p:cNvSpPr>
          <p:nvPr>
            <p:ph type="body" idx="1"/>
          </p:nvPr>
        </p:nvSpPr>
        <p:spPr>
          <a:xfrm>
            <a:off x="424893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431" name="Google Shape;2431;p94"/>
          <p:cNvSpPr txBox="1"/>
          <p:nvPr/>
        </p:nvSpPr>
        <p:spPr>
          <a:xfrm>
            <a:off x="-10339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right — photo background">
  <p:cSld name="CUSTOM_23_1_1_1_1_1_1_2_1_1_1_1_1_1_1">
    <p:spTree>
      <p:nvGrpSpPr>
        <p:cNvPr id="1" name="Shape 2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3" name="Google Shape;2433;p95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77200" cy="5218500"/>
          </a:xfrm>
          <a:prstGeom prst="rect">
            <a:avLst/>
          </a:prstGeom>
          <a:noFill/>
          <a:ln>
            <a:noFill/>
          </a:ln>
        </p:spPr>
      </p:sp>
      <p:sp>
        <p:nvSpPr>
          <p:cNvPr id="2434" name="Google Shape;2434;p95"/>
          <p:cNvSpPr txBox="1">
            <a:spLocks noGrp="1"/>
          </p:cNvSpPr>
          <p:nvPr>
            <p:ph type="body" idx="1"/>
          </p:nvPr>
        </p:nvSpPr>
        <p:spPr>
          <a:xfrm>
            <a:off x="4930769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435" name="Google Shape;2435;p95"/>
          <p:cNvSpPr txBox="1"/>
          <p:nvPr/>
        </p:nvSpPr>
        <p:spPr>
          <a:xfrm>
            <a:off x="440247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slide options divider &gt;&gt;&gt; choose from following templates →">
  <p:cSld name="CUSTOM_23_1_1_1_1_2_1_1_1_1_1_1_1_1_1">
    <p:bg>
      <p:bgPr>
        <a:solidFill>
          <a:schemeClr val="lt2"/>
        </a:solidFill>
        <a:effectLst/>
      </p:bgPr>
    </p:bg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96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Blank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38" name="Google Shape;2438;p9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white">
  <p:cSld name="CUSTOM_27">
    <p:spTree>
      <p:nvGrpSpPr>
        <p:cNvPr id="1" name="Shape 24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black">
  <p:cSld name="CUSTOM_26">
    <p:bg>
      <p:bgPr>
        <a:solidFill>
          <a:schemeClr val="dk1"/>
        </a:solidFill>
        <a:effectLst/>
      </p:bgPr>
    </p:bg>
    <p:spTree>
      <p:nvGrpSpPr>
        <p:cNvPr id="1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gold">
  <p:cSld name="CUSTOM_27_1">
    <p:bg>
      <p:bgPr>
        <a:solidFill>
          <a:schemeClr val="accent1"/>
        </a:solidFill>
        <a:effectLst/>
      </p:bgPr>
    </p:bg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maroon">
  <p:cSld name="CUSTOM_26_1">
    <p:bg>
      <p:bgPr>
        <a:solidFill>
          <a:schemeClr val="accent2"/>
        </a:solidFill>
        <a:effectLst/>
      </p:bgPr>
    </p:bg>
    <p:spTree>
      <p:nvGrpSpPr>
        <p:cNvPr id="1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1pPr>
            <a:lvl2pPr lv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1pPr>
            <a:lvl2pPr marL="914400" lvl="1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2pPr>
            <a:lvl3pPr marL="1371600" lvl="2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3pPr>
            <a:lvl4pPr marL="1828800" lvl="3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4pPr>
            <a:lvl5pPr marL="2286000" lvl="4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5pPr>
            <a:lvl6pPr marL="2743200" lvl="5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6pPr>
            <a:lvl7pPr marL="3200400" lvl="6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7pPr>
            <a:lvl8pPr marL="3657600" lvl="7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8pPr>
            <a:lvl9pPr marL="4114800" lvl="8" indent="-35560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/>
          <p:nvPr/>
        </p:nvSpPr>
        <p:spPr>
          <a:xfrm>
            <a:off x="7762875" y="5007025"/>
            <a:ext cx="1042800" cy="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lang="en" sz="400" i="0" u="none" strike="noStrike" cap="none">
                <a:solidFill>
                  <a:schemeClr val="lt2"/>
                </a:solidFill>
              </a:rPr>
              <a:t>Copyright © 202</a:t>
            </a:r>
            <a:r>
              <a:rPr lang="en" sz="400">
                <a:solidFill>
                  <a:schemeClr val="lt2"/>
                </a:solidFill>
              </a:rPr>
              <a:t>3 </a:t>
            </a:r>
            <a:r>
              <a:rPr lang="en" sz="400" i="0" u="none" strike="noStrike" cap="none">
                <a:solidFill>
                  <a:schemeClr val="lt2"/>
                </a:solidFill>
              </a:rPr>
              <a:t>Arizona Board of Regents</a:t>
            </a:r>
            <a:endParaRPr sz="400" i="0" u="none" strike="noStrike" cap="none">
              <a:solidFill>
                <a:schemeClr val="lt2"/>
              </a:solidFill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  <p:sldLayoutId id="2147483693" r:id="rId46"/>
    <p:sldLayoutId id="2147483694" r:id="rId47"/>
    <p:sldLayoutId id="2147483695" r:id="rId48"/>
    <p:sldLayoutId id="2147483696" r:id="rId49"/>
    <p:sldLayoutId id="2147483697" r:id="rId50"/>
    <p:sldLayoutId id="214748369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704" r:id="rId57"/>
    <p:sldLayoutId id="2147483705" r:id="rId58"/>
    <p:sldLayoutId id="2147483706" r:id="rId59"/>
    <p:sldLayoutId id="2147483707" r:id="rId60"/>
    <p:sldLayoutId id="2147483708" r:id="rId61"/>
    <p:sldLayoutId id="2147483709" r:id="rId62"/>
    <p:sldLayoutId id="2147483710" r:id="rId63"/>
    <p:sldLayoutId id="2147483711" r:id="rId64"/>
    <p:sldLayoutId id="2147483712" r:id="rId65"/>
    <p:sldLayoutId id="2147483713" r:id="rId66"/>
    <p:sldLayoutId id="2147483714" r:id="rId67"/>
    <p:sldLayoutId id="2147483715" r:id="rId68"/>
    <p:sldLayoutId id="2147483716" r:id="rId69"/>
    <p:sldLayoutId id="2147483717" r:id="rId70"/>
    <p:sldLayoutId id="2147483718" r:id="rId71"/>
    <p:sldLayoutId id="2147483719" r:id="rId72"/>
    <p:sldLayoutId id="2147483720" r:id="rId73"/>
    <p:sldLayoutId id="2147483721" r:id="rId74"/>
    <p:sldLayoutId id="2147483722" r:id="rId75"/>
    <p:sldLayoutId id="2147483723" r:id="rId76"/>
    <p:sldLayoutId id="2147483724" r:id="rId77"/>
    <p:sldLayoutId id="2147483725" r:id="rId78"/>
    <p:sldLayoutId id="2147483726" r:id="rId79"/>
    <p:sldLayoutId id="2147483727" r:id="rId80"/>
    <p:sldLayoutId id="2147483728" r:id="rId81"/>
    <p:sldLayoutId id="2147483729" r:id="rId82"/>
    <p:sldLayoutId id="2147483730" r:id="rId83"/>
    <p:sldLayoutId id="2147483731" r:id="rId84"/>
    <p:sldLayoutId id="2147483732" r:id="rId85"/>
    <p:sldLayoutId id="2147483733" r:id="rId86"/>
    <p:sldLayoutId id="2147483734" r:id="rId87"/>
    <p:sldLayoutId id="2147483735" r:id="rId88"/>
    <p:sldLayoutId id="2147483736" r:id="rId89"/>
    <p:sldLayoutId id="2147483737" r:id="rId90"/>
    <p:sldLayoutId id="2147483738" r:id="rId91"/>
    <p:sldLayoutId id="2147483739" r:id="rId92"/>
    <p:sldLayoutId id="2147483740" r:id="rId93"/>
    <p:sldLayoutId id="2147483741" r:id="rId94"/>
    <p:sldLayoutId id="2147483742" r:id="rId95"/>
    <p:sldLayoutId id="2147483743" r:id="rId96"/>
    <p:sldLayoutId id="2147483744" r:id="rId97"/>
    <p:sldLayoutId id="2147483745" r:id="rId98"/>
    <p:sldLayoutId id="2147483746" r:id="rId99"/>
    <p:sldLayoutId id="2147483747" r:id="rId100"/>
    <p:sldLayoutId id="2147483748" r:id="rId101"/>
    <p:sldLayoutId id="2147483749" r:id="rId102"/>
    <p:sldLayoutId id="2147483750" r:id="rId103"/>
    <p:sldLayoutId id="2147483751" r:id="rId104"/>
    <p:sldLayoutId id="2147483752" r:id="rId105"/>
    <p:sldLayoutId id="2147483753" r:id="rId106"/>
    <p:sldLayoutId id="2147483754" r:id="rId107"/>
    <p:sldLayoutId id="2147483755" r:id="rId108"/>
    <p:sldLayoutId id="2147483756" r:id="rId109"/>
    <p:sldLayoutId id="2147483757" r:id="rId110"/>
    <p:sldLayoutId id="2147483758" r:id="rId111"/>
    <p:sldLayoutId id="2147483759" r:id="rId112"/>
    <p:sldLayoutId id="2147483760" r:id="rId113"/>
    <p:sldLayoutId id="2147483761" r:id="rId114"/>
    <p:sldLayoutId id="2147483762" r:id="rId115"/>
    <p:sldLayoutId id="2147483763" r:id="rId116"/>
    <p:sldLayoutId id="2147483764" r:id="rId117"/>
    <p:sldLayoutId id="2147483765" r:id="rId118"/>
    <p:sldLayoutId id="2147483766" r:id="rId119"/>
    <p:sldLayoutId id="2147483767" r:id="rId1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g"/><Relationship Id="rId3" Type="http://schemas.openxmlformats.org/officeDocument/2006/relationships/image" Target="../media/image24.jpg"/><Relationship Id="rId7" Type="http://schemas.openxmlformats.org/officeDocument/2006/relationships/image" Target="../media/image28.png"/><Relationship Id="rId12" Type="http://schemas.openxmlformats.org/officeDocument/2006/relationships/image" Target="../media/image33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27.jpg"/><Relationship Id="rId11" Type="http://schemas.openxmlformats.org/officeDocument/2006/relationships/image" Target="../media/image32.png"/><Relationship Id="rId5" Type="http://schemas.openxmlformats.org/officeDocument/2006/relationships/image" Target="../media/image26.jpg"/><Relationship Id="rId10" Type="http://schemas.openxmlformats.org/officeDocument/2006/relationships/image" Target="../media/image31.png"/><Relationship Id="rId4" Type="http://schemas.openxmlformats.org/officeDocument/2006/relationships/image" Target="../media/image25.jpg"/><Relationship Id="rId9" Type="http://schemas.openxmlformats.org/officeDocument/2006/relationships/image" Target="../media/image30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7" Type="http://schemas.openxmlformats.org/officeDocument/2006/relationships/image" Target="../media/image33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37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44.png"/><Relationship Id="rId5" Type="http://schemas.openxmlformats.org/officeDocument/2006/relationships/image" Target="../media/image43.jpg"/><Relationship Id="rId4" Type="http://schemas.openxmlformats.org/officeDocument/2006/relationships/image" Target="../media/image4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4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1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9.jp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52.png"/><Relationship Id="rId5" Type="http://schemas.openxmlformats.org/officeDocument/2006/relationships/image" Target="../media/image51.jpg"/><Relationship Id="rId4" Type="http://schemas.openxmlformats.org/officeDocument/2006/relationships/image" Target="../media/image50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1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0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45" name="Google Shape;4645;p122"/>
          <p:cNvPicPr preferRelativeResize="0"/>
          <p:nvPr/>
        </p:nvPicPr>
        <p:blipFill rotWithShape="1">
          <a:blip r:embed="rId3">
            <a:alphaModFix/>
          </a:blip>
          <a:srcRect l="-500" t="45632" r="499" b="21208"/>
          <a:stretch/>
        </p:blipFill>
        <p:spPr>
          <a:xfrm>
            <a:off x="-45725" y="0"/>
            <a:ext cx="9189727" cy="4042650"/>
          </a:xfrm>
          <a:prstGeom prst="rect">
            <a:avLst/>
          </a:prstGeom>
          <a:noFill/>
          <a:ln>
            <a:noFill/>
          </a:ln>
        </p:spPr>
      </p:pic>
      <p:sp>
        <p:nvSpPr>
          <p:cNvPr id="4646" name="Google Shape;4646;p122"/>
          <p:cNvSpPr txBox="1">
            <a:spLocks noGrp="1"/>
          </p:cNvSpPr>
          <p:nvPr>
            <p:ph type="ctrTitle"/>
          </p:nvPr>
        </p:nvSpPr>
        <p:spPr>
          <a:xfrm>
            <a:off x="366150" y="2098025"/>
            <a:ext cx="8411700" cy="1254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3020"/>
              <a:t>Extraterrestrial Radiation's Impact on Ozone and its Implications for Climate and Health on a High-Altitude Ballooning Payload</a:t>
            </a:r>
            <a:endParaRPr sz="3020"/>
          </a:p>
        </p:txBody>
      </p:sp>
      <p:sp>
        <p:nvSpPr>
          <p:cNvPr id="4647" name="Google Shape;4647;p122"/>
          <p:cNvSpPr txBox="1">
            <a:spLocks noGrp="1"/>
          </p:cNvSpPr>
          <p:nvPr>
            <p:ph type="body" idx="1"/>
          </p:nvPr>
        </p:nvSpPr>
        <p:spPr>
          <a:xfrm>
            <a:off x="4197100" y="4150225"/>
            <a:ext cx="4764600" cy="738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 sz="1600">
                <a:highlight>
                  <a:schemeClr val="accent1"/>
                </a:highlight>
              </a:rPr>
              <a:t>Berkeley Adair, Elizabeth Garayzar, Muhammed Topiwala, Ricardo Ontiveros, Quang Huy Dinh, Alec Arcara, Joshua Sink, Tyler Nielsen</a:t>
            </a:r>
            <a:endParaRPr sz="1600">
              <a:highlight>
                <a:schemeClr val="accent1"/>
              </a:highlight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4" name="Google Shape;4784;p131"/>
          <p:cNvSpPr txBox="1">
            <a:spLocks noGrp="1"/>
          </p:cNvSpPr>
          <p:nvPr>
            <p:ph type="title"/>
          </p:nvPr>
        </p:nvSpPr>
        <p:spPr>
          <a:xfrm>
            <a:off x="85150" y="109575"/>
            <a:ext cx="41523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 sz="3000"/>
              <a:t>Onboard Sensors</a:t>
            </a:r>
            <a:endParaRPr sz="3000"/>
          </a:p>
        </p:txBody>
      </p:sp>
      <p:pic>
        <p:nvPicPr>
          <p:cNvPr id="4785" name="Google Shape;4785;p131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12473" r="12473"/>
          <a:stretch/>
        </p:blipFill>
        <p:spPr>
          <a:xfrm>
            <a:off x="3908388" y="1650711"/>
            <a:ext cx="1143000" cy="1143000"/>
          </a:xfrm>
          <a:prstGeom prst="ellipse">
            <a:avLst/>
          </a:prstGeom>
        </p:spPr>
      </p:pic>
      <p:pic>
        <p:nvPicPr>
          <p:cNvPr id="4786" name="Google Shape;4786;p131"/>
          <p:cNvPicPr preferRelativeResize="0">
            <a:picLocks noGrp="1"/>
          </p:cNvPicPr>
          <p:nvPr>
            <p:ph type="pic" idx="3"/>
          </p:nvPr>
        </p:nvPicPr>
        <p:blipFill rotWithShape="1">
          <a:blip r:embed="rId4">
            <a:alphaModFix/>
          </a:blip>
          <a:srcRect l="12473" r="12473"/>
          <a:stretch/>
        </p:blipFill>
        <p:spPr>
          <a:xfrm>
            <a:off x="5778988" y="1663074"/>
            <a:ext cx="1143000" cy="1143000"/>
          </a:xfrm>
          <a:prstGeom prst="ellipse">
            <a:avLst/>
          </a:prstGeom>
        </p:spPr>
      </p:pic>
      <p:pic>
        <p:nvPicPr>
          <p:cNvPr id="4787" name="Google Shape;4787;p131"/>
          <p:cNvPicPr preferRelativeResize="0">
            <a:picLocks noGrp="1"/>
          </p:cNvPicPr>
          <p:nvPr>
            <p:ph type="pic" idx="4"/>
          </p:nvPr>
        </p:nvPicPr>
        <p:blipFill rotWithShape="1">
          <a:blip r:embed="rId5">
            <a:alphaModFix/>
          </a:blip>
          <a:srcRect l="12473" r="12473"/>
          <a:stretch/>
        </p:blipFill>
        <p:spPr>
          <a:xfrm>
            <a:off x="199449" y="1663087"/>
            <a:ext cx="1143000" cy="1143000"/>
          </a:xfrm>
          <a:prstGeom prst="ellipse">
            <a:avLst/>
          </a:prstGeom>
        </p:spPr>
      </p:pic>
      <p:pic>
        <p:nvPicPr>
          <p:cNvPr id="4788" name="Google Shape;4788;p131"/>
          <p:cNvPicPr preferRelativeResize="0">
            <a:picLocks noGrp="1"/>
          </p:cNvPicPr>
          <p:nvPr>
            <p:ph type="pic" idx="5"/>
          </p:nvPr>
        </p:nvPicPr>
        <p:blipFill rotWithShape="1">
          <a:blip r:embed="rId6">
            <a:alphaModFix/>
          </a:blip>
          <a:srcRect l="12502" r="12495"/>
          <a:stretch/>
        </p:blipFill>
        <p:spPr>
          <a:xfrm>
            <a:off x="2077113" y="1663088"/>
            <a:ext cx="1143000" cy="1143000"/>
          </a:xfrm>
          <a:prstGeom prst="ellipse">
            <a:avLst/>
          </a:prstGeom>
        </p:spPr>
      </p:pic>
      <p:sp>
        <p:nvSpPr>
          <p:cNvPr id="4789" name="Google Shape;4789;p131"/>
          <p:cNvSpPr txBox="1">
            <a:spLocks noGrp="1"/>
          </p:cNvSpPr>
          <p:nvPr>
            <p:ph type="body" idx="1"/>
          </p:nvPr>
        </p:nvSpPr>
        <p:spPr>
          <a:xfrm>
            <a:off x="3999438" y="2913440"/>
            <a:ext cx="960900" cy="26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PT1000</a:t>
            </a:r>
            <a:endParaRPr/>
          </a:p>
        </p:txBody>
      </p:sp>
      <p:sp>
        <p:nvSpPr>
          <p:cNvPr id="4790" name="Google Shape;4790;p131"/>
          <p:cNvSpPr txBox="1">
            <a:spLocks noGrp="1"/>
          </p:cNvSpPr>
          <p:nvPr>
            <p:ph type="body" idx="6"/>
          </p:nvPr>
        </p:nvSpPr>
        <p:spPr>
          <a:xfrm>
            <a:off x="5818150" y="2938190"/>
            <a:ext cx="1064700" cy="21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BME688 </a:t>
            </a:r>
            <a:endParaRPr/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/>
          </a:p>
        </p:txBody>
      </p:sp>
      <p:sp>
        <p:nvSpPr>
          <p:cNvPr id="4791" name="Google Shape;4791;p131"/>
          <p:cNvSpPr txBox="1">
            <a:spLocks noGrp="1"/>
          </p:cNvSpPr>
          <p:nvPr>
            <p:ph type="body" idx="7"/>
          </p:nvPr>
        </p:nvSpPr>
        <p:spPr>
          <a:xfrm>
            <a:off x="290500" y="2938190"/>
            <a:ext cx="960900" cy="21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SHT30 </a:t>
            </a:r>
            <a:endParaRPr/>
          </a:p>
        </p:txBody>
      </p:sp>
      <p:sp>
        <p:nvSpPr>
          <p:cNvPr id="4792" name="Google Shape;4792;p131"/>
          <p:cNvSpPr txBox="1">
            <a:spLocks noGrp="1"/>
          </p:cNvSpPr>
          <p:nvPr>
            <p:ph type="body" idx="8"/>
          </p:nvPr>
        </p:nvSpPr>
        <p:spPr>
          <a:xfrm>
            <a:off x="1976975" y="2913465"/>
            <a:ext cx="1296900" cy="21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LSM9DS1 </a:t>
            </a:r>
            <a:endParaRPr/>
          </a:p>
        </p:txBody>
      </p:sp>
      <p:sp>
        <p:nvSpPr>
          <p:cNvPr id="4793" name="Google Shape;4793;p131"/>
          <p:cNvSpPr txBox="1">
            <a:spLocks noGrp="1"/>
          </p:cNvSpPr>
          <p:nvPr>
            <p:ph type="body" idx="6"/>
          </p:nvPr>
        </p:nvSpPr>
        <p:spPr>
          <a:xfrm>
            <a:off x="7639175" y="2938195"/>
            <a:ext cx="1371600" cy="21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ZOPT 2201 UVB </a:t>
            </a:r>
            <a:endParaRPr/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/>
          </a:p>
        </p:txBody>
      </p:sp>
      <p:pic>
        <p:nvPicPr>
          <p:cNvPr id="4794" name="Google Shape;4794;p131"/>
          <p:cNvPicPr preferRelativeResize="0"/>
          <p:nvPr/>
        </p:nvPicPr>
        <p:blipFill rotWithShape="1">
          <a:blip r:embed="rId7">
            <a:alphaModFix/>
          </a:blip>
          <a:srcRect l="49071" t="25482" r="2043" b="27081"/>
          <a:stretch/>
        </p:blipFill>
        <p:spPr>
          <a:xfrm>
            <a:off x="7753463" y="1650700"/>
            <a:ext cx="1143000" cy="1143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4795" name="Google Shape;4795;p131"/>
          <p:cNvPicPr preferRelativeResize="0">
            <a:picLocks noGrp="1"/>
          </p:cNvPicPr>
          <p:nvPr>
            <p:ph type="pic" idx="2"/>
          </p:nvPr>
        </p:nvPicPr>
        <p:blipFill rotWithShape="1">
          <a:blip r:embed="rId8">
            <a:alphaModFix/>
          </a:blip>
          <a:srcRect l="12502" r="12495"/>
          <a:stretch/>
        </p:blipFill>
        <p:spPr>
          <a:xfrm>
            <a:off x="169175" y="3289032"/>
            <a:ext cx="1143000" cy="1143000"/>
          </a:xfrm>
          <a:prstGeom prst="ellipse">
            <a:avLst/>
          </a:prstGeom>
        </p:spPr>
      </p:pic>
      <p:pic>
        <p:nvPicPr>
          <p:cNvPr id="4796" name="Google Shape;4796;p131"/>
          <p:cNvPicPr preferRelativeResize="0">
            <a:picLocks noGrp="1"/>
          </p:cNvPicPr>
          <p:nvPr>
            <p:ph type="pic" idx="3"/>
          </p:nvPr>
        </p:nvPicPr>
        <p:blipFill rotWithShape="1">
          <a:blip r:embed="rId9">
            <a:alphaModFix/>
          </a:blip>
          <a:srcRect/>
          <a:stretch/>
        </p:blipFill>
        <p:spPr>
          <a:xfrm>
            <a:off x="3869363" y="3241507"/>
            <a:ext cx="1143000" cy="1143000"/>
          </a:xfrm>
          <a:prstGeom prst="ellipse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4797" name="Google Shape;4797;p131"/>
          <p:cNvPicPr preferRelativeResize="0">
            <a:picLocks noGrp="1"/>
          </p:cNvPicPr>
          <p:nvPr>
            <p:ph type="pic" idx="4"/>
          </p:nvPr>
        </p:nvPicPr>
        <p:blipFill rotWithShape="1">
          <a:blip r:embed="rId10">
            <a:alphaModFix/>
          </a:blip>
          <a:srcRect/>
          <a:stretch/>
        </p:blipFill>
        <p:spPr>
          <a:xfrm>
            <a:off x="5791175" y="3267357"/>
            <a:ext cx="1143000" cy="1143000"/>
          </a:xfrm>
          <a:prstGeom prst="ellipse">
            <a:avLst/>
          </a:prstGeom>
        </p:spPr>
      </p:pic>
      <p:sp>
        <p:nvSpPr>
          <p:cNvPr id="4798" name="Google Shape;4798;p131"/>
          <p:cNvSpPr txBox="1">
            <a:spLocks noGrp="1"/>
          </p:cNvSpPr>
          <p:nvPr>
            <p:ph type="body" idx="1"/>
          </p:nvPr>
        </p:nvSpPr>
        <p:spPr>
          <a:xfrm>
            <a:off x="85150" y="4564150"/>
            <a:ext cx="1371600" cy="6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SGP30 </a:t>
            </a:r>
            <a:endParaRPr/>
          </a:p>
        </p:txBody>
      </p:sp>
      <p:sp>
        <p:nvSpPr>
          <p:cNvPr id="4799" name="Google Shape;4799;p131"/>
          <p:cNvSpPr txBox="1">
            <a:spLocks noGrp="1"/>
          </p:cNvSpPr>
          <p:nvPr>
            <p:ph type="body" idx="6"/>
          </p:nvPr>
        </p:nvSpPr>
        <p:spPr>
          <a:xfrm>
            <a:off x="3734488" y="4564150"/>
            <a:ext cx="1371600" cy="48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Sparkfun M9N GPS </a:t>
            </a:r>
            <a:endParaRPr/>
          </a:p>
        </p:txBody>
      </p:sp>
      <p:sp>
        <p:nvSpPr>
          <p:cNvPr id="4800" name="Google Shape;4800;p131"/>
          <p:cNvSpPr txBox="1">
            <a:spLocks noGrp="1"/>
          </p:cNvSpPr>
          <p:nvPr>
            <p:ph type="body" idx="7"/>
          </p:nvPr>
        </p:nvSpPr>
        <p:spPr>
          <a:xfrm>
            <a:off x="5664700" y="4520825"/>
            <a:ext cx="1371600" cy="48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Modern Devices Wind Sensor </a:t>
            </a:r>
            <a:endParaRPr/>
          </a:p>
        </p:txBody>
      </p:sp>
      <p:pic>
        <p:nvPicPr>
          <p:cNvPr id="4801" name="Google Shape;4801;p131"/>
          <p:cNvPicPr preferRelativeResize="0">
            <a:picLocks noGrp="1"/>
          </p:cNvPicPr>
          <p:nvPr>
            <p:ph type="pic" idx="2"/>
          </p:nvPr>
        </p:nvPicPr>
        <p:blipFill rotWithShape="1">
          <a:blip r:embed="rId11">
            <a:alphaModFix/>
          </a:blip>
          <a:srcRect l="27934" t="4324" r="25196" b="12348"/>
          <a:stretch/>
        </p:blipFill>
        <p:spPr>
          <a:xfrm>
            <a:off x="2061438" y="3287170"/>
            <a:ext cx="1143000" cy="1143000"/>
          </a:xfrm>
          <a:prstGeom prst="ellipse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802" name="Google Shape;4802;p131"/>
          <p:cNvSpPr txBox="1">
            <a:spLocks noGrp="1"/>
          </p:cNvSpPr>
          <p:nvPr>
            <p:ph type="body" idx="1"/>
          </p:nvPr>
        </p:nvSpPr>
        <p:spPr>
          <a:xfrm>
            <a:off x="1962813" y="4585175"/>
            <a:ext cx="1371600" cy="48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GoPro Max 360 </a:t>
            </a:r>
            <a:endParaRPr/>
          </a:p>
        </p:txBody>
      </p:sp>
      <p:pic>
        <p:nvPicPr>
          <p:cNvPr id="4803" name="Google Shape;4803;p131"/>
          <p:cNvPicPr preferRelativeResize="0">
            <a:picLocks noGrp="1"/>
          </p:cNvPicPr>
          <p:nvPr>
            <p:ph type="pic" idx="2"/>
          </p:nvPr>
        </p:nvPicPr>
        <p:blipFill rotWithShape="1">
          <a:blip r:embed="rId12">
            <a:alphaModFix/>
          </a:blip>
          <a:srcRect l="12502" r="12495"/>
          <a:stretch/>
        </p:blipFill>
        <p:spPr>
          <a:xfrm>
            <a:off x="7712975" y="3301407"/>
            <a:ext cx="1143000" cy="1143000"/>
          </a:xfrm>
          <a:prstGeom prst="ellipse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804" name="Google Shape;4804;p131"/>
          <p:cNvSpPr txBox="1">
            <a:spLocks noGrp="1"/>
          </p:cNvSpPr>
          <p:nvPr>
            <p:ph type="body" idx="1"/>
          </p:nvPr>
        </p:nvSpPr>
        <p:spPr>
          <a:xfrm>
            <a:off x="7639175" y="4566425"/>
            <a:ext cx="1371600" cy="39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Mighty Ohm Geiger Counter</a:t>
            </a:r>
            <a:endParaRPr/>
          </a:p>
        </p:txBody>
      </p:sp>
      <p:sp>
        <p:nvSpPr>
          <p:cNvPr id="4805" name="Google Shape;4805;p131"/>
          <p:cNvSpPr txBox="1"/>
          <p:nvPr/>
        </p:nvSpPr>
        <p:spPr>
          <a:xfrm>
            <a:off x="50700" y="748375"/>
            <a:ext cx="88584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Captures </a:t>
            </a:r>
            <a:r>
              <a:rPr lang="en" sz="1800" b="1"/>
              <a:t>essential atmospheric data</a:t>
            </a:r>
            <a:r>
              <a:rPr lang="en" sz="1800"/>
              <a:t> including wind speed, UVB, cosmic radiation, temperature, pressure, and humidity.</a:t>
            </a:r>
            <a:endParaRPr sz="160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4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0" name="Google Shape;4810;p132"/>
          <p:cNvSpPr txBox="1">
            <a:spLocks noGrp="1"/>
          </p:cNvSpPr>
          <p:nvPr>
            <p:ph type="title"/>
          </p:nvPr>
        </p:nvSpPr>
        <p:spPr>
          <a:xfrm>
            <a:off x="175425" y="81325"/>
            <a:ext cx="41523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Onboard Sensors</a:t>
            </a:r>
            <a:endParaRPr sz="3000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sz="3000"/>
          </a:p>
        </p:txBody>
      </p:sp>
      <p:pic>
        <p:nvPicPr>
          <p:cNvPr id="4811" name="Google Shape;4811;p132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12502" r="12495"/>
          <a:stretch/>
        </p:blipFill>
        <p:spPr>
          <a:xfrm>
            <a:off x="354700" y="3043682"/>
            <a:ext cx="1143000" cy="1143000"/>
          </a:xfrm>
          <a:prstGeom prst="ellipse">
            <a:avLst/>
          </a:prstGeom>
        </p:spPr>
      </p:pic>
      <p:pic>
        <p:nvPicPr>
          <p:cNvPr id="4812" name="Google Shape;4812;p132"/>
          <p:cNvPicPr preferRelativeResize="0">
            <a:picLocks noGrp="1"/>
          </p:cNvPicPr>
          <p:nvPr>
            <p:ph type="pic" idx="3"/>
          </p:nvPr>
        </p:nvPicPr>
        <p:blipFill rotWithShape="1">
          <a:blip r:embed="rId4">
            <a:alphaModFix/>
          </a:blip>
          <a:srcRect/>
          <a:stretch/>
        </p:blipFill>
        <p:spPr>
          <a:xfrm>
            <a:off x="3783788" y="3043682"/>
            <a:ext cx="1143000" cy="1143000"/>
          </a:xfrm>
          <a:prstGeom prst="ellipse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4813" name="Google Shape;4813;p132"/>
          <p:cNvPicPr preferRelativeResize="0">
            <a:picLocks noGrp="1"/>
          </p:cNvPicPr>
          <p:nvPr>
            <p:ph type="pic" idx="4"/>
          </p:nvPr>
        </p:nvPicPr>
        <p:blipFill rotWithShape="1">
          <a:blip r:embed="rId5">
            <a:alphaModFix/>
          </a:blip>
          <a:srcRect/>
          <a:stretch/>
        </p:blipFill>
        <p:spPr>
          <a:xfrm>
            <a:off x="5552300" y="3043682"/>
            <a:ext cx="1143000" cy="1143000"/>
          </a:xfrm>
          <a:prstGeom prst="ellipse">
            <a:avLst/>
          </a:prstGeom>
        </p:spPr>
      </p:pic>
      <p:sp>
        <p:nvSpPr>
          <p:cNvPr id="4814" name="Google Shape;4814;p132"/>
          <p:cNvSpPr txBox="1">
            <a:spLocks noGrp="1"/>
          </p:cNvSpPr>
          <p:nvPr>
            <p:ph type="body" idx="1"/>
          </p:nvPr>
        </p:nvSpPr>
        <p:spPr>
          <a:xfrm>
            <a:off x="309425" y="4253750"/>
            <a:ext cx="1371600" cy="6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SGP30 </a:t>
            </a:r>
            <a:endParaRPr/>
          </a:p>
        </p:txBody>
      </p:sp>
      <p:sp>
        <p:nvSpPr>
          <p:cNvPr id="4815" name="Google Shape;4815;p132"/>
          <p:cNvSpPr txBox="1">
            <a:spLocks noGrp="1"/>
          </p:cNvSpPr>
          <p:nvPr>
            <p:ph type="body" idx="6"/>
          </p:nvPr>
        </p:nvSpPr>
        <p:spPr>
          <a:xfrm>
            <a:off x="3669488" y="4253750"/>
            <a:ext cx="1371600" cy="48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Sparkfun M9N GPS </a:t>
            </a:r>
            <a:endParaRPr/>
          </a:p>
        </p:txBody>
      </p:sp>
      <p:sp>
        <p:nvSpPr>
          <p:cNvPr id="4816" name="Google Shape;4816;p132"/>
          <p:cNvSpPr txBox="1">
            <a:spLocks noGrp="1"/>
          </p:cNvSpPr>
          <p:nvPr>
            <p:ph type="body" idx="7"/>
          </p:nvPr>
        </p:nvSpPr>
        <p:spPr>
          <a:xfrm>
            <a:off x="5506150" y="4253750"/>
            <a:ext cx="1371600" cy="48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Modern Devices Wind Sensor </a:t>
            </a:r>
            <a:endParaRPr/>
          </a:p>
        </p:txBody>
      </p:sp>
      <p:pic>
        <p:nvPicPr>
          <p:cNvPr id="4817" name="Google Shape;4817;p132"/>
          <p:cNvPicPr preferRelativeResize="0">
            <a:picLocks noGrp="1"/>
          </p:cNvPicPr>
          <p:nvPr>
            <p:ph type="pic" idx="2"/>
          </p:nvPr>
        </p:nvPicPr>
        <p:blipFill rotWithShape="1">
          <a:blip r:embed="rId6">
            <a:alphaModFix/>
          </a:blip>
          <a:srcRect l="21878" r="31252" b="16673"/>
          <a:stretch/>
        </p:blipFill>
        <p:spPr>
          <a:xfrm>
            <a:off x="2016763" y="3043670"/>
            <a:ext cx="1143000" cy="1143000"/>
          </a:xfrm>
          <a:prstGeom prst="ellipse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818" name="Google Shape;4818;p132"/>
          <p:cNvSpPr txBox="1">
            <a:spLocks noGrp="1"/>
          </p:cNvSpPr>
          <p:nvPr>
            <p:ph type="body" idx="1"/>
          </p:nvPr>
        </p:nvSpPr>
        <p:spPr>
          <a:xfrm>
            <a:off x="1951363" y="4342325"/>
            <a:ext cx="1371600" cy="48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GoPro Max 360 </a:t>
            </a:r>
            <a:endParaRPr/>
          </a:p>
        </p:txBody>
      </p:sp>
      <p:pic>
        <p:nvPicPr>
          <p:cNvPr id="4819" name="Google Shape;4819;p132"/>
          <p:cNvPicPr preferRelativeResize="0">
            <a:picLocks noGrp="1"/>
          </p:cNvPicPr>
          <p:nvPr>
            <p:ph type="pic" idx="2"/>
          </p:nvPr>
        </p:nvPicPr>
        <p:blipFill rotWithShape="1">
          <a:blip r:embed="rId7">
            <a:alphaModFix/>
          </a:blip>
          <a:srcRect l="12502" r="12495"/>
          <a:stretch/>
        </p:blipFill>
        <p:spPr>
          <a:xfrm>
            <a:off x="7485825" y="3043682"/>
            <a:ext cx="1143000" cy="1143000"/>
          </a:xfrm>
          <a:prstGeom prst="ellipse">
            <a:avLst/>
          </a:prstGeom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820" name="Google Shape;4820;p132"/>
          <p:cNvSpPr txBox="1">
            <a:spLocks noGrp="1"/>
          </p:cNvSpPr>
          <p:nvPr>
            <p:ph type="body" idx="1"/>
          </p:nvPr>
        </p:nvSpPr>
        <p:spPr>
          <a:xfrm>
            <a:off x="7371525" y="4228125"/>
            <a:ext cx="1371600" cy="39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Mighty Ohm Geiger Counter</a:t>
            </a:r>
            <a:endParaRPr/>
          </a:p>
        </p:txBody>
      </p:sp>
      <p:sp>
        <p:nvSpPr>
          <p:cNvPr id="4821" name="Google Shape;4821;p132"/>
          <p:cNvSpPr txBox="1"/>
          <p:nvPr/>
        </p:nvSpPr>
        <p:spPr>
          <a:xfrm>
            <a:off x="-21275" y="1071700"/>
            <a:ext cx="9078900" cy="15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dk1"/>
                </a:solidFill>
              </a:rPr>
              <a:t>Purpose of Redundancy:</a:t>
            </a:r>
            <a:r>
              <a:rPr lang="en" sz="1700">
                <a:solidFill>
                  <a:schemeClr val="dk1"/>
                </a:solidFill>
              </a:rPr>
              <a:t> Guarantees data reliability by counteracting sensor failure or inaccuracies</a:t>
            </a:r>
            <a:endParaRPr sz="17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</a:rPr>
              <a:t>Array Configuration:</a:t>
            </a:r>
            <a:r>
              <a:rPr lang="en" sz="1700">
                <a:solidFill>
                  <a:schemeClr val="dk1"/>
                </a:solidFill>
              </a:rPr>
              <a:t> Employs multiple sensors for recording identical measurements</a:t>
            </a:r>
            <a:endParaRPr sz="17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700" b="1">
                <a:solidFill>
                  <a:schemeClr val="dk1"/>
                </a:solidFill>
              </a:rPr>
              <a:t>Data Verification:</a:t>
            </a:r>
            <a:r>
              <a:rPr lang="en" sz="1700">
                <a:solidFill>
                  <a:schemeClr val="dk1"/>
                </a:solidFill>
              </a:rPr>
              <a:t> Cross-reference outputs for accuracy, filtering out anomalies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4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6" name="Google Shape;4826;p133"/>
          <p:cNvSpPr txBox="1">
            <a:spLocks noGrp="1"/>
          </p:cNvSpPr>
          <p:nvPr>
            <p:ph type="title"/>
          </p:nvPr>
        </p:nvSpPr>
        <p:spPr>
          <a:xfrm>
            <a:off x="192025" y="80575"/>
            <a:ext cx="75438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highlight>
                  <a:schemeClr val="accent1"/>
                </a:highlight>
              </a:rPr>
              <a:t>Reliability through Sensor Redundancy</a:t>
            </a:r>
            <a:endParaRPr sz="3000">
              <a:highlight>
                <a:schemeClr val="accent1"/>
              </a:highlight>
            </a:endParaRPr>
          </a:p>
        </p:txBody>
      </p:sp>
      <p:sp>
        <p:nvSpPr>
          <p:cNvPr id="4827" name="Google Shape;4827;p133"/>
          <p:cNvSpPr txBox="1">
            <a:spLocks noGrp="1"/>
          </p:cNvSpPr>
          <p:nvPr>
            <p:ph type="body" idx="1"/>
          </p:nvPr>
        </p:nvSpPr>
        <p:spPr>
          <a:xfrm>
            <a:off x="225025" y="929050"/>
            <a:ext cx="4034400" cy="295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/>
              <a:t>Purpose of Redundancy:</a:t>
            </a:r>
            <a:r>
              <a:rPr lang="en" sz="1700"/>
              <a:t> Guarantees data reliability by counteracting sensor failure or inaccuracies</a:t>
            </a:r>
            <a:endParaRPr sz="17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17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b="1"/>
              <a:t>Array Configuration:</a:t>
            </a:r>
            <a:r>
              <a:rPr lang="en" sz="1700"/>
              <a:t> Employs multiple sensors for recording identical measurements</a:t>
            </a:r>
            <a:endParaRPr sz="17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1700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700" b="1"/>
              <a:t>Data Verification:</a:t>
            </a:r>
            <a:r>
              <a:rPr lang="en" sz="1700"/>
              <a:t> Cross-reference outputs for accuracy, filtering out anomalies</a:t>
            </a:r>
            <a:endParaRPr sz="1700"/>
          </a:p>
        </p:txBody>
      </p:sp>
      <p:pic>
        <p:nvPicPr>
          <p:cNvPr id="4828" name="Google Shape;4828;p133"/>
          <p:cNvPicPr preferRelativeResize="0"/>
          <p:nvPr/>
        </p:nvPicPr>
        <p:blipFill rotWithShape="1">
          <a:blip r:embed="rId3">
            <a:alphaModFix/>
          </a:blip>
          <a:srcRect t="12901" b="19689"/>
          <a:stretch/>
        </p:blipFill>
        <p:spPr>
          <a:xfrm>
            <a:off x="4466350" y="734565"/>
            <a:ext cx="4572000" cy="41092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" name="Google Shape;4833;p134"/>
          <p:cNvSpPr txBox="1">
            <a:spLocks noGrp="1"/>
          </p:cNvSpPr>
          <p:nvPr>
            <p:ph type="title"/>
          </p:nvPr>
        </p:nvSpPr>
        <p:spPr>
          <a:xfrm>
            <a:off x="263675" y="232985"/>
            <a:ext cx="36606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highlight>
                  <a:schemeClr val="accent1"/>
                </a:highlight>
              </a:rPr>
              <a:t>Housing</a:t>
            </a:r>
            <a:endParaRPr sz="3000">
              <a:highlight>
                <a:schemeClr val="accent1"/>
              </a:highlight>
            </a:endParaRPr>
          </a:p>
        </p:txBody>
      </p:sp>
      <p:sp>
        <p:nvSpPr>
          <p:cNvPr id="4834" name="Google Shape;4834;p134"/>
          <p:cNvSpPr txBox="1">
            <a:spLocks noGrp="1"/>
          </p:cNvSpPr>
          <p:nvPr>
            <p:ph type="body" idx="1"/>
          </p:nvPr>
        </p:nvSpPr>
        <p:spPr>
          <a:xfrm>
            <a:off x="263675" y="886975"/>
            <a:ext cx="3830100" cy="385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/>
              <a:t>Materials:</a:t>
            </a:r>
            <a:r>
              <a:rPr lang="en" sz="1900"/>
              <a:t> 3K Honeycomb Carbon Fiber and Fiberglass Fabric.</a:t>
            </a:r>
            <a:endParaRPr sz="19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900" b="1"/>
              <a:t>External Components:</a:t>
            </a:r>
            <a:r>
              <a:rPr lang="en" sz="1900"/>
              <a:t> Tough 2000 SLA Resin for sensor housing &amp; mounting brackets.</a:t>
            </a:r>
            <a:endParaRPr sz="19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900" b="1"/>
              <a:t>Finish:</a:t>
            </a:r>
            <a:r>
              <a:rPr lang="en" sz="1900"/>
              <a:t> XCR Clear Coating Resin topcoat for durability.</a:t>
            </a:r>
            <a:endParaRPr sz="19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900" b="1"/>
              <a:t>Fabrication Time:</a:t>
            </a:r>
            <a:r>
              <a:rPr lang="en" sz="1900"/>
              <a:t> Estimated 16 hours per part. Using PLA mold</a:t>
            </a:r>
            <a:endParaRPr sz="19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1900"/>
          </a:p>
          <a:p>
            <a:pPr marL="45720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sz="1900"/>
          </a:p>
        </p:txBody>
      </p:sp>
      <p:pic>
        <p:nvPicPr>
          <p:cNvPr id="4835" name="Google Shape;4835;p1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218120" y="163388"/>
            <a:ext cx="3477829" cy="48121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4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0" name="Google Shape;4840;p135"/>
          <p:cNvSpPr txBox="1">
            <a:spLocks noGrp="1"/>
          </p:cNvSpPr>
          <p:nvPr>
            <p:ph type="title"/>
          </p:nvPr>
        </p:nvSpPr>
        <p:spPr>
          <a:xfrm>
            <a:off x="259875" y="232975"/>
            <a:ext cx="43083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highlight>
                  <a:schemeClr val="accent1"/>
                </a:highlight>
              </a:rPr>
              <a:t>Manufacturing Process</a:t>
            </a:r>
            <a:endParaRPr sz="3000">
              <a:highlight>
                <a:schemeClr val="accent1"/>
              </a:highlight>
            </a:endParaRPr>
          </a:p>
        </p:txBody>
      </p:sp>
      <p:sp>
        <p:nvSpPr>
          <p:cNvPr id="4841" name="Google Shape;4841;p135"/>
          <p:cNvSpPr txBox="1">
            <a:spLocks noGrp="1"/>
          </p:cNvSpPr>
          <p:nvPr>
            <p:ph type="body" idx="1"/>
          </p:nvPr>
        </p:nvSpPr>
        <p:spPr>
          <a:xfrm>
            <a:off x="259875" y="774725"/>
            <a:ext cx="5098500" cy="4247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/>
              <a:t>Step 1 : Preparation </a:t>
            </a:r>
            <a:br>
              <a:rPr lang="en" sz="1500"/>
            </a:br>
            <a:r>
              <a:rPr lang="en" sz="1500"/>
              <a:t>-Sanding and laminating the mold with PVC Mold Release Agent .</a:t>
            </a: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/>
              <a:t>-Preparing the vacuum bag for the carbon fiber part , using Nylon Vacuum Bagging Film , Vacuum Seal Tape, and Air Valve.</a:t>
            </a: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Step 2 : Laminating</a:t>
            </a:r>
            <a:endParaRPr sz="1500" b="1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/>
              <a:t>-Applying laminating resin and carbon fiber or fiberglass fibre to the molds . 3 layers of fibre is chosed as this provide good ratio between strength and weight.</a:t>
            </a: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Step 3 : Vacuum Bagging</a:t>
            </a:r>
            <a:endParaRPr sz="1500" b="1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/>
              <a:t>-Put laminated mold into prepared vacuum bag and let part rest overnight. </a:t>
            </a: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/>
          </a:p>
          <a:p>
            <a:pPr marL="45720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sz="1900"/>
          </a:p>
        </p:txBody>
      </p:sp>
      <p:pic>
        <p:nvPicPr>
          <p:cNvPr id="4842" name="Google Shape;4842;p135"/>
          <p:cNvPicPr preferRelativeResize="0">
            <a:picLocks noGrp="1"/>
          </p:cNvPicPr>
          <p:nvPr>
            <p:ph type="pic" idx="3"/>
          </p:nvPr>
        </p:nvPicPr>
        <p:blipFill rotWithShape="1">
          <a:blip r:embed="rId3">
            <a:alphaModFix/>
          </a:blip>
          <a:srcRect t="9862" r="7952" b="12049"/>
          <a:stretch/>
        </p:blipFill>
        <p:spPr>
          <a:xfrm>
            <a:off x="5511350" y="320050"/>
            <a:ext cx="3113226" cy="1980780"/>
          </a:xfrm>
          <a:prstGeom prst="rect">
            <a:avLst/>
          </a:prstGeom>
        </p:spPr>
      </p:pic>
      <p:pic>
        <p:nvPicPr>
          <p:cNvPr id="4843" name="Google Shape;4843;p135"/>
          <p:cNvPicPr preferRelativeResize="0"/>
          <p:nvPr/>
        </p:nvPicPr>
        <p:blipFill rotWithShape="1">
          <a:blip r:embed="rId4">
            <a:alphaModFix/>
          </a:blip>
          <a:srcRect t="7961" r="13971" b="1055"/>
          <a:stretch/>
        </p:blipFill>
        <p:spPr>
          <a:xfrm rot="-5400000">
            <a:off x="5963924" y="2116898"/>
            <a:ext cx="2208077" cy="31132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8" name="Google Shape;4848;p13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Stack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9" name="Google Shape;4849;p136"/>
          <p:cNvSpPr txBox="1"/>
          <p:nvPr/>
        </p:nvSpPr>
        <p:spPr>
          <a:xfrm>
            <a:off x="420625" y="994550"/>
            <a:ext cx="4105800" cy="387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</a:rPr>
              <a:t>Framework:</a:t>
            </a:r>
            <a:r>
              <a:rPr lang="en" sz="2000">
                <a:solidFill>
                  <a:schemeClr val="dk1"/>
                </a:solidFill>
              </a:rPr>
              <a:t> Secured with 4 M3 Threaded Rods.</a:t>
            </a:r>
            <a:endParaRPr sz="20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</a:rPr>
              <a:t>Spacing:</a:t>
            </a:r>
            <a:r>
              <a:rPr lang="en" sz="2000">
                <a:solidFill>
                  <a:schemeClr val="dk1"/>
                </a:solidFill>
              </a:rPr>
              <a:t> Custom-cut aluminum spacers for precise component alignment.</a:t>
            </a:r>
            <a:endParaRPr sz="20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</a:rPr>
              <a:t>Camera Mount:</a:t>
            </a:r>
            <a:r>
              <a:rPr lang="en" sz="2000">
                <a:solidFill>
                  <a:schemeClr val="dk1"/>
                </a:solidFill>
              </a:rPr>
              <a:t> Revised GoPro Max mount for enhanced payload destacking.</a:t>
            </a:r>
            <a:endParaRPr sz="20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1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1"/>
              </a:solidFill>
            </a:endParaRPr>
          </a:p>
        </p:txBody>
      </p:sp>
      <p:pic>
        <p:nvPicPr>
          <p:cNvPr id="4850" name="Google Shape;4850;p136"/>
          <p:cNvPicPr preferRelativeResize="0"/>
          <p:nvPr/>
        </p:nvPicPr>
        <p:blipFill rotWithShape="1">
          <a:blip r:embed="rId3">
            <a:alphaModFix/>
          </a:blip>
          <a:srcRect t="17242" b="20687"/>
          <a:stretch/>
        </p:blipFill>
        <p:spPr>
          <a:xfrm>
            <a:off x="4989950" y="139225"/>
            <a:ext cx="3776399" cy="486049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4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5" name="Google Shape;4855;p137"/>
          <p:cNvSpPr txBox="1">
            <a:spLocks noGrp="1"/>
          </p:cNvSpPr>
          <p:nvPr>
            <p:ph type="subTitle" idx="1"/>
          </p:nvPr>
        </p:nvSpPr>
        <p:spPr>
          <a:xfrm>
            <a:off x="4937750" y="319950"/>
            <a:ext cx="38679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Google Sans"/>
              <a:buChar char="●"/>
            </a:pPr>
            <a:r>
              <a:rPr lang="en" sz="1900" b="0">
                <a:latin typeface="Google Sans"/>
                <a:ea typeface="Google Sans"/>
                <a:cs typeface="Google Sans"/>
                <a:sym typeface="Google Sans"/>
              </a:rPr>
              <a:t>More or less sensors? </a:t>
            </a:r>
            <a:r>
              <a:rPr lang="en" sz="1700" b="0">
                <a:latin typeface="Google Sans"/>
                <a:ea typeface="Google Sans"/>
                <a:cs typeface="Google Sans"/>
                <a:sym typeface="Google Sans"/>
              </a:rPr>
              <a:t>(scale)</a:t>
            </a:r>
            <a:endParaRPr sz="1700" b="0">
              <a:latin typeface="Google Sans"/>
              <a:ea typeface="Google Sans"/>
              <a:cs typeface="Google Sans"/>
              <a:sym typeface="Google Sans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Google Sans"/>
              <a:buChar char="●"/>
            </a:pPr>
            <a:r>
              <a:rPr lang="en" sz="1900" b="0">
                <a:latin typeface="Google Sans"/>
                <a:ea typeface="Google Sans"/>
                <a:cs typeface="Google Sans"/>
                <a:sym typeface="Google Sans"/>
              </a:rPr>
              <a:t>Different kinds of sensors? </a:t>
            </a:r>
            <a:r>
              <a:rPr lang="en" sz="1700" b="0">
                <a:latin typeface="Google Sans"/>
                <a:ea typeface="Google Sans"/>
                <a:cs typeface="Google Sans"/>
                <a:sym typeface="Google Sans"/>
              </a:rPr>
              <a:t>(speed)</a:t>
            </a:r>
            <a:endParaRPr sz="1700" b="0">
              <a:latin typeface="Google Sans"/>
              <a:ea typeface="Google Sans"/>
              <a:cs typeface="Google Sans"/>
              <a:sym typeface="Google Sans"/>
            </a:endParaRPr>
          </a:p>
          <a:p>
            <a:pPr marL="914400" lvl="1" indent="-349250" algn="l" rtl="0">
              <a:spcBef>
                <a:spcPts val="0"/>
              </a:spcBef>
              <a:spcAft>
                <a:spcPts val="0"/>
              </a:spcAft>
              <a:buSzPts val="1900"/>
              <a:buFont typeface="Google Sans"/>
              <a:buChar char="○"/>
            </a:pPr>
            <a:r>
              <a:rPr lang="en" sz="1900" b="0">
                <a:latin typeface="Google Sans"/>
                <a:ea typeface="Google Sans"/>
                <a:cs typeface="Google Sans"/>
                <a:sym typeface="Google Sans"/>
              </a:rPr>
              <a:t>Low- speed, High- speed?</a:t>
            </a:r>
            <a:endParaRPr sz="1900" b="0">
              <a:latin typeface="Google Sans"/>
              <a:ea typeface="Google Sans"/>
              <a:cs typeface="Google Sans"/>
              <a:sym typeface="Google Sans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Google Sans"/>
              <a:buChar char="●"/>
            </a:pPr>
            <a:r>
              <a:rPr lang="en" sz="1900" b="0">
                <a:latin typeface="Google Sans"/>
                <a:ea typeface="Google Sans"/>
                <a:cs typeface="Google Sans"/>
                <a:sym typeface="Google Sans"/>
              </a:rPr>
              <a:t>What if we suffer temporary in- flight power disconnection issues? </a:t>
            </a:r>
            <a:r>
              <a:rPr lang="en" sz="1700" b="0">
                <a:latin typeface="Google Sans"/>
                <a:ea typeface="Google Sans"/>
                <a:cs typeface="Google Sans"/>
                <a:sym typeface="Google Sans"/>
              </a:rPr>
              <a:t>(data overwrite)</a:t>
            </a:r>
            <a:endParaRPr sz="1700" b="0">
              <a:latin typeface="Google Sans"/>
              <a:ea typeface="Google Sans"/>
              <a:cs typeface="Google Sans"/>
              <a:sym typeface="Google Sans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Font typeface="Google Sans"/>
              <a:buChar char="●"/>
            </a:pPr>
            <a:r>
              <a:rPr lang="en" sz="1900" b="0">
                <a:latin typeface="Google Sans"/>
                <a:ea typeface="Google Sans"/>
                <a:cs typeface="Google Sans"/>
                <a:sym typeface="Google Sans"/>
              </a:rPr>
              <a:t>What if we suffer in- flight sensor disconnection issues? </a:t>
            </a:r>
            <a:r>
              <a:rPr lang="en" sz="1700" b="0">
                <a:latin typeface="Google Sans"/>
                <a:ea typeface="Google Sans"/>
                <a:cs typeface="Google Sans"/>
                <a:sym typeface="Google Sans"/>
              </a:rPr>
              <a:t>(single point of failure)</a:t>
            </a:r>
            <a:endParaRPr sz="1700" b="0">
              <a:latin typeface="Google Sans"/>
              <a:ea typeface="Google Sans"/>
              <a:cs typeface="Google Sans"/>
              <a:sym typeface="Google Sans"/>
            </a:endParaRPr>
          </a:p>
        </p:txBody>
      </p:sp>
      <p:sp>
        <p:nvSpPr>
          <p:cNvPr id="4856" name="Google Shape;4856;p13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9352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0">
                <a:latin typeface="Google Sans Medium"/>
                <a:ea typeface="Google Sans Medium"/>
                <a:cs typeface="Google Sans Medium"/>
                <a:sym typeface="Google Sans Medium"/>
              </a:rPr>
              <a:t>Design Philosophy</a:t>
            </a:r>
            <a:endParaRPr sz="2000" b="0">
              <a:latin typeface="Google Sans Medium"/>
              <a:ea typeface="Google Sans Medium"/>
              <a:cs typeface="Google Sans Medium"/>
              <a:sym typeface="Google Sans Medium"/>
            </a:endParaRPr>
          </a:p>
        </p:txBody>
      </p:sp>
      <p:sp>
        <p:nvSpPr>
          <p:cNvPr id="4857" name="Google Shape;4857;p137"/>
          <p:cNvSpPr txBox="1"/>
          <p:nvPr/>
        </p:nvSpPr>
        <p:spPr>
          <a:xfrm>
            <a:off x="76200" y="152400"/>
            <a:ext cx="4386000" cy="5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1"/>
                </a:solidFill>
                <a:highlight>
                  <a:schemeClr val="accent1"/>
                </a:highlight>
                <a:latin typeface="Google Sans Medium"/>
                <a:ea typeface="Google Sans Medium"/>
                <a:cs typeface="Google Sans Medium"/>
                <a:sym typeface="Google Sans Medium"/>
              </a:rPr>
              <a:t>Software Design</a:t>
            </a:r>
            <a:endParaRPr sz="2500">
              <a:latin typeface="Google Sans Medium"/>
              <a:ea typeface="Google Sans Medium"/>
              <a:cs typeface="Google Sans Medium"/>
              <a:sym typeface="Google Sans Medium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4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2" name="Google Shape;4862;p138"/>
          <p:cNvSpPr txBox="1">
            <a:spLocks noGrp="1"/>
          </p:cNvSpPr>
          <p:nvPr>
            <p:ph type="title"/>
          </p:nvPr>
        </p:nvSpPr>
        <p:spPr>
          <a:xfrm>
            <a:off x="420625" y="684600"/>
            <a:ext cx="42894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 sz="2000">
                <a:latin typeface="Google Sans"/>
                <a:ea typeface="Google Sans"/>
                <a:cs typeface="Google Sans"/>
                <a:sym typeface="Google Sans"/>
              </a:rPr>
              <a:t>Software Overview</a:t>
            </a:r>
            <a:endParaRPr sz="2000">
              <a:latin typeface="Google Sans"/>
              <a:ea typeface="Google Sans"/>
              <a:cs typeface="Google Sans"/>
              <a:sym typeface="Google Sans"/>
            </a:endParaRPr>
          </a:p>
        </p:txBody>
      </p:sp>
      <p:sp>
        <p:nvSpPr>
          <p:cNvPr id="4863" name="Google Shape;4863;p138"/>
          <p:cNvSpPr txBox="1"/>
          <p:nvPr/>
        </p:nvSpPr>
        <p:spPr>
          <a:xfrm>
            <a:off x="219650" y="1277650"/>
            <a:ext cx="4718100" cy="28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Google Sans Medium"/>
              <a:buChar char="●"/>
            </a:pPr>
            <a:r>
              <a:rPr lang="en" sz="1600">
                <a:latin typeface="Google Sans SemiBold"/>
                <a:ea typeface="Google Sans SemiBold"/>
                <a:cs typeface="Google Sans SemiBold"/>
                <a:sym typeface="Google Sans SemiBold"/>
              </a:rPr>
              <a:t>Implemented Object- Oriented</a:t>
            </a:r>
            <a:r>
              <a:rPr lang="en" sz="1600">
                <a:latin typeface="Google Sans Medium"/>
                <a:ea typeface="Google Sans Medium"/>
                <a:cs typeface="Google Sans Medium"/>
                <a:sym typeface="Google Sans Medium"/>
              </a:rPr>
              <a:t> paradigm </a:t>
            </a:r>
            <a:r>
              <a:rPr lang="en" sz="1600">
                <a:latin typeface="Google Sans"/>
                <a:ea typeface="Google Sans"/>
                <a:cs typeface="Google Sans"/>
                <a:sym typeface="Google Sans"/>
              </a:rPr>
              <a:t>to create a software framework to manage </a:t>
            </a:r>
            <a:r>
              <a:rPr lang="en" sz="1600">
                <a:latin typeface="Google Sans Medium"/>
                <a:ea typeface="Google Sans Medium"/>
                <a:cs typeface="Google Sans Medium"/>
                <a:sym typeface="Google Sans Medium"/>
              </a:rPr>
              <a:t>problems of scale</a:t>
            </a:r>
            <a:r>
              <a:rPr lang="en" sz="1600">
                <a:latin typeface="Google Sans"/>
                <a:ea typeface="Google Sans"/>
                <a:cs typeface="Google Sans"/>
                <a:sym typeface="Google Sans"/>
              </a:rPr>
              <a:t> and manage </a:t>
            </a:r>
            <a:r>
              <a:rPr lang="en" sz="1600">
                <a:latin typeface="Google Sans Medium"/>
                <a:ea typeface="Google Sans Medium"/>
                <a:cs typeface="Google Sans Medium"/>
                <a:sym typeface="Google Sans Medium"/>
              </a:rPr>
              <a:t>risk mitigation</a:t>
            </a:r>
            <a:endParaRPr sz="1600">
              <a:latin typeface="Google Sans Medium"/>
              <a:ea typeface="Google Sans Medium"/>
              <a:cs typeface="Google Sans Medium"/>
              <a:sym typeface="Google Sans Medium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latin typeface="Google Sans Medium"/>
              <a:ea typeface="Google Sans Medium"/>
              <a:cs typeface="Google Sans Medium"/>
              <a:sym typeface="Google Sans Medium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Google Sans Medium"/>
              <a:buChar char="●"/>
            </a:pPr>
            <a:r>
              <a:rPr lang="en" sz="1600">
                <a:latin typeface="Google Sans Medium"/>
                <a:ea typeface="Google Sans Medium"/>
                <a:cs typeface="Google Sans Medium"/>
                <a:sym typeface="Google Sans Medium"/>
              </a:rPr>
              <a:t>Wrote clean, concise and maintainable code </a:t>
            </a:r>
            <a:r>
              <a:rPr lang="en" sz="1600">
                <a:latin typeface="Google Sans"/>
                <a:ea typeface="Google Sans"/>
                <a:cs typeface="Google Sans"/>
                <a:sym typeface="Google Sans"/>
              </a:rPr>
              <a:t>to open- source quality embedded software</a:t>
            </a:r>
            <a:endParaRPr sz="1600">
              <a:latin typeface="Google Sans"/>
              <a:ea typeface="Google Sans"/>
              <a:cs typeface="Google Sans"/>
              <a:sym typeface="Google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latin typeface="Google Sans"/>
              <a:ea typeface="Google Sans"/>
              <a:cs typeface="Google Sans"/>
              <a:sym typeface="Google Sans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Google Sans"/>
              <a:buChar char="●"/>
            </a:pPr>
            <a:r>
              <a:rPr lang="en" sz="1600">
                <a:solidFill>
                  <a:schemeClr val="dk1"/>
                </a:solidFill>
                <a:latin typeface="Google Sans Medium"/>
                <a:ea typeface="Google Sans Medium"/>
                <a:cs typeface="Google Sans Medium"/>
                <a:sym typeface="Google Sans Medium"/>
              </a:rPr>
              <a:t>Established a seamless system of version- control </a:t>
            </a:r>
            <a:r>
              <a:rPr lang="en" sz="1600">
                <a:solidFill>
                  <a:schemeClr val="dk1"/>
                </a:solidFill>
                <a:latin typeface="Google Sans"/>
                <a:ea typeface="Google Sans"/>
                <a:cs typeface="Google Sans"/>
                <a:sym typeface="Google Sans"/>
              </a:rPr>
              <a:t>through Git and GitHub reducing time in code- sharing by 80%</a:t>
            </a:r>
            <a:endParaRPr sz="1600">
              <a:solidFill>
                <a:schemeClr val="dk1"/>
              </a:solidFill>
              <a:latin typeface="Google Sans"/>
              <a:ea typeface="Google Sans"/>
              <a:cs typeface="Google Sans"/>
              <a:sym typeface="Google Sans"/>
            </a:endParaRPr>
          </a:p>
        </p:txBody>
      </p:sp>
      <p:pic>
        <p:nvPicPr>
          <p:cNvPr id="4864" name="Google Shape;4864;p1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90075" y="1351675"/>
            <a:ext cx="3883299" cy="30980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69" name="Google Shape;4869;p1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055125" y="221926"/>
            <a:ext cx="6964376" cy="4667825"/>
          </a:xfrm>
          <a:prstGeom prst="rect">
            <a:avLst/>
          </a:prstGeom>
          <a:noFill/>
          <a:ln>
            <a:noFill/>
          </a:ln>
        </p:spPr>
      </p:pic>
      <p:sp>
        <p:nvSpPr>
          <p:cNvPr id="4870" name="Google Shape;4870;p139"/>
          <p:cNvSpPr txBox="1">
            <a:spLocks noGrp="1"/>
          </p:cNvSpPr>
          <p:nvPr>
            <p:ph type="title"/>
          </p:nvPr>
        </p:nvSpPr>
        <p:spPr>
          <a:xfrm>
            <a:off x="113400" y="95575"/>
            <a:ext cx="26139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 b="0">
                <a:latin typeface="Google Sans Medium"/>
                <a:ea typeface="Google Sans Medium"/>
                <a:cs typeface="Google Sans Medium"/>
                <a:sym typeface="Google Sans Medium"/>
              </a:rPr>
              <a:t>Software Overview</a:t>
            </a:r>
            <a:endParaRPr sz="2100" b="0">
              <a:latin typeface="Google Sans Medium"/>
              <a:ea typeface="Google Sans Medium"/>
              <a:cs typeface="Google Sans Medium"/>
              <a:sym typeface="Google Sans Medium"/>
            </a:endParaRPr>
          </a:p>
        </p:txBody>
      </p:sp>
      <p:sp>
        <p:nvSpPr>
          <p:cNvPr id="4871" name="Google Shape;4871;p139"/>
          <p:cNvSpPr txBox="1"/>
          <p:nvPr/>
        </p:nvSpPr>
        <p:spPr>
          <a:xfrm>
            <a:off x="0" y="1946075"/>
            <a:ext cx="2294100" cy="17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Google Sans SemiBold"/>
                <a:ea typeface="Google Sans SemiBold"/>
                <a:cs typeface="Google Sans SemiBold"/>
                <a:sym typeface="Google Sans SemiBold"/>
              </a:rPr>
              <a:t>Object- Oriented</a:t>
            </a:r>
            <a:r>
              <a:rPr lang="en" sz="1600">
                <a:latin typeface="Google Sans Medium"/>
                <a:ea typeface="Google Sans Medium"/>
                <a:cs typeface="Google Sans Medium"/>
                <a:sym typeface="Google Sans Medium"/>
              </a:rPr>
              <a:t> paradigm</a:t>
            </a:r>
            <a:endParaRPr sz="1600">
              <a:latin typeface="Google Sans Medium"/>
              <a:ea typeface="Google Sans Medium"/>
              <a:cs typeface="Google Sans Medium"/>
              <a:sym typeface="Google Sans Medium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latin typeface="Google Sans Medium"/>
              <a:ea typeface="Google Sans Medium"/>
              <a:cs typeface="Google Sans Medium"/>
              <a:sym typeface="Google Sans Medium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Google Sans Medium"/>
                <a:ea typeface="Google Sans Medium"/>
                <a:cs typeface="Google Sans Medium"/>
                <a:sym typeface="Google Sans Medium"/>
              </a:rPr>
              <a:t>Modular  and maintainable code</a:t>
            </a:r>
            <a:endParaRPr sz="1600">
              <a:latin typeface="Google Sans Medium"/>
              <a:ea typeface="Google Sans Medium"/>
              <a:cs typeface="Google Sans Medium"/>
              <a:sym typeface="Google Sans Medium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1"/>
              </a:solidFill>
            </a:endParaRPr>
          </a:p>
        </p:txBody>
      </p:sp>
      <p:sp>
        <p:nvSpPr>
          <p:cNvPr id="4872" name="Google Shape;4872;p139"/>
          <p:cNvSpPr txBox="1">
            <a:spLocks noGrp="1"/>
          </p:cNvSpPr>
          <p:nvPr>
            <p:ph type="subTitle" idx="2"/>
          </p:nvPr>
        </p:nvSpPr>
        <p:spPr>
          <a:xfrm>
            <a:off x="113400" y="385050"/>
            <a:ext cx="3558300" cy="2925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 sz="1900" b="0">
                <a:latin typeface="Google Sans Medium"/>
                <a:ea typeface="Google Sans Medium"/>
                <a:cs typeface="Google Sans Medium"/>
                <a:sym typeface="Google Sans Medium"/>
              </a:rPr>
              <a:t>UML Design Diagram</a:t>
            </a:r>
            <a:endParaRPr sz="1900" b="0">
              <a:latin typeface="Google Sans Medium"/>
              <a:ea typeface="Google Sans Medium"/>
              <a:cs typeface="Google Sans Medium"/>
              <a:sym typeface="Google Sans Medium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7" name="Google Shape;4877;p140"/>
          <p:cNvSpPr txBox="1">
            <a:spLocks noGrp="1"/>
          </p:cNvSpPr>
          <p:nvPr>
            <p:ph type="title"/>
          </p:nvPr>
        </p:nvSpPr>
        <p:spPr>
          <a:xfrm>
            <a:off x="9086700" y="4892850"/>
            <a:ext cx="57300" cy="250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"/>
          </a:p>
        </p:txBody>
      </p:sp>
      <p:sp>
        <p:nvSpPr>
          <p:cNvPr id="4878" name="Google Shape;4878;p140"/>
          <p:cNvSpPr txBox="1">
            <a:spLocks noGrp="1"/>
          </p:cNvSpPr>
          <p:nvPr>
            <p:ph type="subTitle" idx="1"/>
          </p:nvPr>
        </p:nvSpPr>
        <p:spPr>
          <a:xfrm>
            <a:off x="411875" y="709975"/>
            <a:ext cx="8411700" cy="3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>
                <a:latin typeface="Google Sans"/>
                <a:ea typeface="Google Sans"/>
                <a:cs typeface="Google Sans"/>
                <a:sym typeface="Google Sans"/>
              </a:rPr>
              <a:t>Programming Tech Stack</a:t>
            </a:r>
            <a:endParaRPr sz="2300">
              <a:latin typeface="Google Sans"/>
              <a:ea typeface="Google Sans"/>
              <a:cs typeface="Google Sans"/>
              <a:sym typeface="Google Sans"/>
            </a:endParaRPr>
          </a:p>
        </p:txBody>
      </p:sp>
      <p:pic>
        <p:nvPicPr>
          <p:cNvPr id="4879" name="Google Shape;4879;p1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54700" y="1491300"/>
            <a:ext cx="1828800" cy="182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0" name="Google Shape;4880;p14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370225" y="1491300"/>
            <a:ext cx="1668552" cy="1668552"/>
          </a:xfrm>
          <a:prstGeom prst="rect">
            <a:avLst/>
          </a:prstGeom>
          <a:noFill/>
          <a:ln>
            <a:noFill/>
          </a:ln>
        </p:spPr>
      </p:pic>
      <p:sp>
        <p:nvSpPr>
          <p:cNvPr id="4881" name="Google Shape;4881;p140"/>
          <p:cNvSpPr txBox="1"/>
          <p:nvPr/>
        </p:nvSpPr>
        <p:spPr>
          <a:xfrm>
            <a:off x="3247225" y="3320100"/>
            <a:ext cx="2036400" cy="70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Google Sans SemiBold"/>
                <a:ea typeface="Google Sans SemiBold"/>
                <a:cs typeface="Google Sans SemiBold"/>
                <a:sym typeface="Google Sans SemiBold"/>
              </a:rPr>
              <a:t>Github</a:t>
            </a:r>
            <a:r>
              <a:rPr lang="en" sz="1200">
                <a:solidFill>
                  <a:schemeClr val="dk1"/>
                </a:solidFill>
                <a:latin typeface="Google Sans"/>
                <a:ea typeface="Google Sans"/>
                <a:cs typeface="Google Sans"/>
                <a:sym typeface="Google Sans"/>
              </a:rPr>
              <a:t> hosts open source software development projects.</a:t>
            </a:r>
            <a:endParaRPr sz="1200">
              <a:solidFill>
                <a:schemeClr val="dk1"/>
              </a:solidFill>
              <a:latin typeface="Google Sans"/>
              <a:ea typeface="Google Sans"/>
              <a:cs typeface="Google Sans"/>
              <a:sym typeface="Google Sans"/>
            </a:endParaRPr>
          </a:p>
        </p:txBody>
      </p:sp>
      <p:sp>
        <p:nvSpPr>
          <p:cNvPr id="4882" name="Google Shape;4882;p140"/>
          <p:cNvSpPr txBox="1"/>
          <p:nvPr/>
        </p:nvSpPr>
        <p:spPr>
          <a:xfrm>
            <a:off x="5951775" y="3340325"/>
            <a:ext cx="2853900" cy="14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Google Sans SemiBold"/>
                <a:ea typeface="Google Sans SemiBold"/>
                <a:cs typeface="Google Sans SemiBold"/>
                <a:sym typeface="Google Sans SemiBold"/>
              </a:rPr>
              <a:t>PlatformIO</a:t>
            </a:r>
            <a:r>
              <a:rPr lang="en" sz="1200">
                <a:solidFill>
                  <a:schemeClr val="dk1"/>
                </a:solidFill>
                <a:latin typeface="Google Sans"/>
                <a:ea typeface="Google Sans"/>
                <a:cs typeface="Google Sans"/>
                <a:sym typeface="Google Sans"/>
              </a:rPr>
              <a:t>, a VS Code extension, provides the build system structure that automatically tags software dependencies and applies them using a modular hierarchy that takes away the usual complexity and pain.</a:t>
            </a:r>
            <a:endParaRPr sz="2000">
              <a:solidFill>
                <a:schemeClr val="dk1"/>
              </a:solidFill>
            </a:endParaRPr>
          </a:p>
        </p:txBody>
      </p:sp>
      <p:pic>
        <p:nvPicPr>
          <p:cNvPr id="4883" name="Google Shape;4883;p14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93325" y="1591650"/>
            <a:ext cx="1668550" cy="1668550"/>
          </a:xfrm>
          <a:prstGeom prst="rect">
            <a:avLst/>
          </a:prstGeom>
          <a:noFill/>
          <a:ln>
            <a:noFill/>
          </a:ln>
        </p:spPr>
      </p:pic>
      <p:sp>
        <p:nvSpPr>
          <p:cNvPr id="4884" name="Google Shape;4884;p140"/>
          <p:cNvSpPr txBox="1"/>
          <p:nvPr/>
        </p:nvSpPr>
        <p:spPr>
          <a:xfrm>
            <a:off x="585250" y="3340325"/>
            <a:ext cx="2194500" cy="14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Google Sans SemiBold"/>
                <a:ea typeface="Google Sans SemiBold"/>
                <a:cs typeface="Google Sans SemiBold"/>
                <a:sym typeface="Google Sans SemiBold"/>
              </a:rPr>
              <a:t>Git</a:t>
            </a:r>
            <a:r>
              <a:rPr lang="en" sz="1200">
                <a:solidFill>
                  <a:schemeClr val="dk1"/>
                </a:solidFill>
              </a:rPr>
              <a:t> is a distributed version control system that tracks changes in any set of computer files, usually used for coordinating work among programmers</a:t>
            </a:r>
            <a:endParaRPr sz="1200">
              <a:solidFill>
                <a:schemeClr val="dk1"/>
              </a:solidFill>
            </a:endParaRPr>
          </a:p>
        </p:txBody>
      </p:sp>
      <p:pic>
        <p:nvPicPr>
          <p:cNvPr id="4885" name="Google Shape;4885;p14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675825" y="52700"/>
            <a:ext cx="1349899" cy="1349899"/>
          </a:xfrm>
          <a:prstGeom prst="rect">
            <a:avLst/>
          </a:prstGeom>
          <a:noFill/>
          <a:ln>
            <a:noFill/>
          </a:ln>
        </p:spPr>
      </p:pic>
      <p:sp>
        <p:nvSpPr>
          <p:cNvPr id="4886" name="Google Shape;4886;p140"/>
          <p:cNvSpPr txBox="1"/>
          <p:nvPr/>
        </p:nvSpPr>
        <p:spPr>
          <a:xfrm>
            <a:off x="2779750" y="184200"/>
            <a:ext cx="48483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Google Sans Medium"/>
                <a:ea typeface="Google Sans Medium"/>
                <a:cs typeface="Google Sans Medium"/>
                <a:sym typeface="Google Sans Medium"/>
              </a:rPr>
              <a:t>Scan me to check out the Github repository 📲 🤳</a:t>
            </a:r>
            <a:endParaRPr sz="1600">
              <a:solidFill>
                <a:schemeClr val="dk1"/>
              </a:solidFill>
              <a:latin typeface="Google Sans Medium"/>
              <a:ea typeface="Google Sans Medium"/>
              <a:cs typeface="Google Sans Medium"/>
              <a:sym typeface="Google Sans Medium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4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2" name="Google Shape;4652;p123"/>
          <p:cNvSpPr txBox="1">
            <a:spLocks noGrp="1"/>
          </p:cNvSpPr>
          <p:nvPr>
            <p:ph type="title"/>
          </p:nvPr>
        </p:nvSpPr>
        <p:spPr>
          <a:xfrm>
            <a:off x="320050" y="320050"/>
            <a:ext cx="13062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Goals</a:t>
            </a:r>
            <a:endParaRPr/>
          </a:p>
        </p:txBody>
      </p:sp>
      <p:sp>
        <p:nvSpPr>
          <p:cNvPr id="4653" name="Google Shape;4653;p123"/>
          <p:cNvSpPr txBox="1"/>
          <p:nvPr/>
        </p:nvSpPr>
        <p:spPr>
          <a:xfrm>
            <a:off x="3800625" y="159625"/>
            <a:ext cx="49809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</a:pPr>
            <a:r>
              <a:rPr lang="en" sz="1600">
                <a:solidFill>
                  <a:schemeClr val="dk1"/>
                </a:solidFill>
              </a:rPr>
              <a:t>Design a thermally stable payload capable of measuring and recording atmospheric profiles</a:t>
            </a:r>
            <a:endParaRPr sz="1600">
              <a:solidFill>
                <a:schemeClr val="dk1"/>
              </a:solidFill>
            </a:endParaRPr>
          </a:p>
          <a:p>
            <a:pPr marL="4572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</a:endParaRPr>
          </a:p>
          <a:p>
            <a:pPr marL="4572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Safely house and retrieve footage from a 360 GoPro</a:t>
            </a:r>
            <a:endParaRPr sz="16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</a:endParaRPr>
          </a:p>
          <a:p>
            <a:pPr marL="4572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Build a hybrid fiberglass &amp; carbon fiber housing module </a:t>
            </a:r>
            <a:endParaRPr sz="16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</a:endParaRPr>
          </a:p>
          <a:p>
            <a:pPr marL="4572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Design a universal PCB for future missions</a:t>
            </a:r>
            <a:endParaRPr sz="16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</a:endParaRPr>
          </a:p>
          <a:p>
            <a:pPr marL="4572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Design and develop maintainable code for future missions</a:t>
            </a:r>
            <a:endParaRPr sz="1600">
              <a:solidFill>
                <a:schemeClr val="dk1"/>
              </a:solidFill>
            </a:endParaRPr>
          </a:p>
          <a:p>
            <a:pPr marL="4572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	</a:t>
            </a:r>
            <a:r>
              <a:rPr lang="en" sz="1600" b="1">
                <a:solidFill>
                  <a:schemeClr val="dk1"/>
                </a:solidFill>
                <a:highlight>
                  <a:schemeClr val="accent1"/>
                </a:highlight>
              </a:rPr>
              <a:t>Science Mission #1: Radiation</a:t>
            </a:r>
            <a:endParaRPr sz="1600" b="1">
              <a:solidFill>
                <a:schemeClr val="dk1"/>
              </a:solidFill>
              <a:highlight>
                <a:schemeClr val="accent1"/>
              </a:highlight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highlight>
                  <a:schemeClr val="accent1"/>
                </a:highlight>
              </a:rPr>
              <a:t>	Science Mission #2: Jet Stream</a:t>
            </a:r>
            <a:endParaRPr sz="1600" b="1">
              <a:solidFill>
                <a:schemeClr val="dk1"/>
              </a:solidFill>
              <a:highlight>
                <a:schemeClr val="accent1"/>
              </a:highlight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700">
              <a:solidFill>
                <a:schemeClr val="dk1"/>
              </a:solidFill>
            </a:endParaRPr>
          </a:p>
        </p:txBody>
      </p:sp>
      <p:grpSp>
        <p:nvGrpSpPr>
          <p:cNvPr id="4654" name="Google Shape;4654;p123"/>
          <p:cNvGrpSpPr/>
          <p:nvPr/>
        </p:nvGrpSpPr>
        <p:grpSpPr>
          <a:xfrm>
            <a:off x="3792811" y="209787"/>
            <a:ext cx="400375" cy="370132"/>
            <a:chOff x="7658949" y="3363137"/>
            <a:chExt cx="400375" cy="370132"/>
          </a:xfrm>
        </p:grpSpPr>
        <p:sp>
          <p:nvSpPr>
            <p:cNvPr id="4655" name="Google Shape;4655;p123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123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123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123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123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0" name="Google Shape;4660;p123"/>
          <p:cNvGrpSpPr/>
          <p:nvPr/>
        </p:nvGrpSpPr>
        <p:grpSpPr>
          <a:xfrm>
            <a:off x="3821401" y="1153595"/>
            <a:ext cx="366665" cy="256334"/>
            <a:chOff x="3934014" y="4329780"/>
            <a:chExt cx="366665" cy="256334"/>
          </a:xfrm>
        </p:grpSpPr>
        <p:sp>
          <p:nvSpPr>
            <p:cNvPr id="4661" name="Google Shape;4661;p123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123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123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123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123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123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123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123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123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123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123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123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123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4" name="Google Shape;4674;p123"/>
          <p:cNvGrpSpPr/>
          <p:nvPr/>
        </p:nvGrpSpPr>
        <p:grpSpPr>
          <a:xfrm>
            <a:off x="3822516" y="1983593"/>
            <a:ext cx="364436" cy="364174"/>
            <a:chOff x="1749879" y="1970906"/>
            <a:chExt cx="364436" cy="364174"/>
          </a:xfrm>
        </p:grpSpPr>
        <p:sp>
          <p:nvSpPr>
            <p:cNvPr id="4675" name="Google Shape;4675;p123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123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123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123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123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123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123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123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123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123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123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123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123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123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89" name="Google Shape;4689;p123"/>
          <p:cNvGrpSpPr/>
          <p:nvPr/>
        </p:nvGrpSpPr>
        <p:grpSpPr>
          <a:xfrm>
            <a:off x="3792791" y="2767853"/>
            <a:ext cx="400389" cy="420638"/>
            <a:chOff x="1764389" y="3348218"/>
            <a:chExt cx="310114" cy="366665"/>
          </a:xfrm>
        </p:grpSpPr>
        <p:sp>
          <p:nvSpPr>
            <p:cNvPr id="4690" name="Google Shape;4690;p123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123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123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123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123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123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123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123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123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123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123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123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123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123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123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123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123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123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123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123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0" name="Google Shape;4710;p123"/>
          <p:cNvGrpSpPr/>
          <p:nvPr/>
        </p:nvGrpSpPr>
        <p:grpSpPr>
          <a:xfrm>
            <a:off x="3812367" y="3608576"/>
            <a:ext cx="384734" cy="381556"/>
            <a:chOff x="830742" y="2763601"/>
            <a:chExt cx="384734" cy="381556"/>
          </a:xfrm>
        </p:grpSpPr>
        <p:sp>
          <p:nvSpPr>
            <p:cNvPr id="4711" name="Google Shape;4711;p123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123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123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123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123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123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123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123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123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123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123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123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123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123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123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123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123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123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123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123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123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732" name="Google Shape;4732;p123"/>
          <p:cNvPicPr preferRelativeResize="0"/>
          <p:nvPr/>
        </p:nvPicPr>
        <p:blipFill>
          <a:blip r:embed="rId3">
            <a:alphaModFix amt="58999"/>
          </a:blip>
          <a:stretch>
            <a:fillRect/>
          </a:stretch>
        </p:blipFill>
        <p:spPr>
          <a:xfrm>
            <a:off x="3723248" y="4185410"/>
            <a:ext cx="539476" cy="5394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1" name="Google Shape;4891;p141"/>
          <p:cNvSpPr txBox="1">
            <a:spLocks noGrp="1"/>
          </p:cNvSpPr>
          <p:nvPr>
            <p:ph type="title"/>
          </p:nvPr>
        </p:nvSpPr>
        <p:spPr>
          <a:xfrm>
            <a:off x="94325" y="320050"/>
            <a:ext cx="4523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900"/>
              <a:t>Testing: Thermal Chamber</a:t>
            </a:r>
            <a:endParaRPr sz="29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900"/>
          </a:p>
        </p:txBody>
      </p:sp>
      <p:sp>
        <p:nvSpPr>
          <p:cNvPr id="4892" name="Google Shape;4892;p141"/>
          <p:cNvSpPr txBox="1"/>
          <p:nvPr/>
        </p:nvSpPr>
        <p:spPr>
          <a:xfrm>
            <a:off x="242350" y="1351100"/>
            <a:ext cx="4105800" cy="32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Purpose:</a:t>
            </a:r>
            <a:r>
              <a:rPr lang="en"/>
              <a:t> Validate the payload performance and resilience under extreme temperatures.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Conditions: </a:t>
            </a:r>
            <a:r>
              <a:rPr lang="en"/>
              <a:t>Tests range from -50°C to +40°C to simulate high-altitude environments.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Key Takeaways</a:t>
            </a:r>
            <a:endParaRPr b="1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Ensure payload resilience to thermal stress.</a:t>
            </a:r>
            <a:endParaRPr/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Identify potential adjustments needed for mission readiness.</a:t>
            </a:r>
            <a:endParaRPr/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Difference of 15°C between external &amp; internal temperatures - insulation functional</a:t>
            </a:r>
            <a:endParaRPr/>
          </a:p>
        </p:txBody>
      </p:sp>
      <p:pic>
        <p:nvPicPr>
          <p:cNvPr id="4893" name="Google Shape;4893;p141"/>
          <p:cNvPicPr preferRelativeResize="0"/>
          <p:nvPr/>
        </p:nvPicPr>
        <p:blipFill rotWithShape="1">
          <a:blip r:embed="rId3">
            <a:alphaModFix/>
          </a:blip>
          <a:srcRect l="19523"/>
          <a:stretch/>
        </p:blipFill>
        <p:spPr>
          <a:xfrm>
            <a:off x="4648200" y="98125"/>
            <a:ext cx="4345523" cy="2543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4894" name="Google Shape;4894;p14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683025" y="2764225"/>
            <a:ext cx="4345523" cy="22411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4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9" name="Google Shape;4899;p142"/>
          <p:cNvSpPr txBox="1"/>
          <p:nvPr/>
        </p:nvSpPr>
        <p:spPr>
          <a:xfrm>
            <a:off x="1741800" y="26800"/>
            <a:ext cx="5660400" cy="58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900" b="1">
                <a:solidFill>
                  <a:schemeClr val="dk1"/>
                </a:solidFill>
                <a:highlight>
                  <a:schemeClr val="accent1"/>
                </a:highlight>
              </a:rPr>
              <a:t>Testing: Thermal Chamber</a:t>
            </a:r>
            <a:endParaRPr/>
          </a:p>
        </p:txBody>
      </p:sp>
      <p:pic>
        <p:nvPicPr>
          <p:cNvPr id="4900" name="Google Shape;4900;p1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45363" y="581925"/>
            <a:ext cx="8653276" cy="44091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5" name="Google Shape;4905;p14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8347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/>
              <a:t>Power Budget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endParaRPr/>
          </a:p>
        </p:txBody>
      </p:sp>
      <p:sp>
        <p:nvSpPr>
          <p:cNvPr id="4906" name="Google Shape;4906;p143"/>
          <p:cNvSpPr txBox="1"/>
          <p:nvPr/>
        </p:nvSpPr>
        <p:spPr>
          <a:xfrm>
            <a:off x="320050" y="994550"/>
            <a:ext cx="4105800" cy="384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Purpose: </a:t>
            </a:r>
            <a:r>
              <a:rPr lang="en"/>
              <a:t>Ensure continuous operation and efficiency across all payload components during the mission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Scope:</a:t>
            </a:r>
            <a:r>
              <a:rPr lang="en"/>
              <a:t> Covers all electrical systems including sensors, microcontroller, communication, and data storage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Source:</a:t>
            </a:r>
            <a:r>
              <a:rPr lang="en"/>
              <a:t> 11.1V 3200 mAh LiPO Battery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Regulation and Distribution:</a:t>
            </a:r>
            <a:r>
              <a:rPr lang="en"/>
              <a:t> LDO regulators stabilize voltages at desired 5V or 3.3V logic levels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Monitoring:</a:t>
            </a:r>
            <a:r>
              <a:rPr lang="en"/>
              <a:t> INA260 IC monitors battery voltage (V), current draw (mA), and active power consumption (mW)</a:t>
            </a:r>
            <a:endParaRPr/>
          </a:p>
        </p:txBody>
      </p:sp>
      <p:pic>
        <p:nvPicPr>
          <p:cNvPr id="4907" name="Google Shape;4907;p143"/>
          <p:cNvPicPr preferRelativeResize="0"/>
          <p:nvPr/>
        </p:nvPicPr>
        <p:blipFill rotWithShape="1">
          <a:blip r:embed="rId3">
            <a:alphaModFix/>
          </a:blip>
          <a:srcRect t="11467" b="32566"/>
          <a:stretch/>
        </p:blipFill>
        <p:spPr>
          <a:xfrm>
            <a:off x="4884925" y="145092"/>
            <a:ext cx="3948599" cy="478403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4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2" name="Google Shape;4912;p144"/>
          <p:cNvSpPr txBox="1"/>
          <p:nvPr/>
        </p:nvSpPr>
        <p:spPr>
          <a:xfrm>
            <a:off x="1741800" y="26800"/>
            <a:ext cx="5660400" cy="58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900" b="1">
                <a:solidFill>
                  <a:schemeClr val="dk1"/>
                </a:solidFill>
                <a:highlight>
                  <a:schemeClr val="accent1"/>
                </a:highlight>
              </a:rPr>
              <a:t>Testing: Power Budget</a:t>
            </a:r>
            <a:endParaRPr/>
          </a:p>
        </p:txBody>
      </p:sp>
      <p:pic>
        <p:nvPicPr>
          <p:cNvPr id="4913" name="Google Shape;4913;p1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24525" y="669625"/>
            <a:ext cx="7094943" cy="42254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8" name="Google Shape;4918;p145"/>
          <p:cNvSpPr txBox="1">
            <a:spLocks noGrp="1"/>
          </p:cNvSpPr>
          <p:nvPr>
            <p:ph type="title"/>
          </p:nvPr>
        </p:nvSpPr>
        <p:spPr>
          <a:xfrm>
            <a:off x="270425" y="320050"/>
            <a:ext cx="39915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Acknowledgements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/>
              <a:t>Dr. Tom Sharp</a:t>
            </a:r>
            <a:endParaRPr sz="1800" b="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800" b="0"/>
              <a:t>Michelle Coe</a:t>
            </a:r>
            <a:endParaRPr sz="1800" b="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800" b="0"/>
              <a:t>Desiree Crawl</a:t>
            </a:r>
            <a:endParaRPr sz="1800" b="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800" b="0"/>
              <a:t>Sun Devil Satellite Lab</a:t>
            </a:r>
            <a:endParaRPr sz="1800" b="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800" b="0"/>
              <a:t>Interplanetary Initiative</a:t>
            </a:r>
            <a:endParaRPr sz="1800" b="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800" b="0"/>
              <a:t>ANSR</a:t>
            </a:r>
            <a:endParaRPr sz="1800" b="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endParaRPr sz="1800" b="0"/>
          </a:p>
        </p:txBody>
      </p:sp>
      <p:sp>
        <p:nvSpPr>
          <p:cNvPr id="4919" name="Google Shape;4919;p145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 sz="3200"/>
              <a:t>Questions?</a:t>
            </a:r>
            <a:endParaRPr sz="3200"/>
          </a:p>
        </p:txBody>
      </p:sp>
      <p:pic>
        <p:nvPicPr>
          <p:cNvPr id="4920" name="Google Shape;4920;p145"/>
          <p:cNvPicPr preferRelativeResize="0"/>
          <p:nvPr/>
        </p:nvPicPr>
        <p:blipFill rotWithShape="1">
          <a:blip r:embed="rId3">
            <a:alphaModFix/>
          </a:blip>
          <a:srcRect b="12831"/>
          <a:stretch/>
        </p:blipFill>
        <p:spPr>
          <a:xfrm>
            <a:off x="4872825" y="994550"/>
            <a:ext cx="1812349" cy="2808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4921" name="Google Shape;4921;p14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883600" y="994550"/>
            <a:ext cx="1812352" cy="1359268"/>
          </a:xfrm>
          <a:prstGeom prst="rect">
            <a:avLst/>
          </a:prstGeom>
          <a:noFill/>
          <a:ln>
            <a:noFill/>
          </a:ln>
        </p:spPr>
      </p:pic>
      <p:pic>
        <p:nvPicPr>
          <p:cNvPr id="4922" name="Google Shape;4922;p14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883600" y="2443700"/>
            <a:ext cx="1812352" cy="1359264"/>
          </a:xfrm>
          <a:prstGeom prst="rect">
            <a:avLst/>
          </a:prstGeom>
          <a:noFill/>
          <a:ln>
            <a:noFill/>
          </a:ln>
        </p:spPr>
      </p:pic>
      <p:pic>
        <p:nvPicPr>
          <p:cNvPr id="4923" name="Google Shape;4923;p14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84338" y="3863407"/>
            <a:ext cx="1313825" cy="1094854"/>
          </a:xfrm>
          <a:prstGeom prst="rect">
            <a:avLst/>
          </a:prstGeom>
          <a:noFill/>
          <a:ln>
            <a:noFill/>
          </a:ln>
        </p:spPr>
      </p:pic>
      <p:pic>
        <p:nvPicPr>
          <p:cNvPr id="4924" name="Google Shape;4924;p145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1655602" y="3802977"/>
            <a:ext cx="876746" cy="1094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4925" name="Google Shape;4925;p145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2771975" y="3993650"/>
            <a:ext cx="1489955" cy="834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7" name="Google Shape;4737;p124"/>
          <p:cNvSpPr txBox="1">
            <a:spLocks noGrp="1"/>
          </p:cNvSpPr>
          <p:nvPr>
            <p:ph type="title"/>
          </p:nvPr>
        </p:nvSpPr>
        <p:spPr>
          <a:xfrm>
            <a:off x="4594350" y="263825"/>
            <a:ext cx="44532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UV vs Ionizing Radiation</a:t>
            </a:r>
            <a:endParaRPr sz="3000"/>
          </a:p>
        </p:txBody>
      </p:sp>
      <p:sp>
        <p:nvSpPr>
          <p:cNvPr id="4738" name="Google Shape;4738;p124"/>
          <p:cNvSpPr txBox="1">
            <a:spLocks noGrp="1"/>
          </p:cNvSpPr>
          <p:nvPr>
            <p:ph type="body" idx="1"/>
          </p:nvPr>
        </p:nvSpPr>
        <p:spPr>
          <a:xfrm>
            <a:off x="4617725" y="875150"/>
            <a:ext cx="4429800" cy="4031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/>
              <a:t>Objective:</a:t>
            </a:r>
            <a:r>
              <a:rPr lang="en" sz="1900"/>
              <a:t> Explore the link between cosmic/solar wind radiation, UVB radiation, and ozone layer dynamics</a:t>
            </a:r>
            <a:endParaRPr sz="19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19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900" b="1"/>
              <a:t>Approach:</a:t>
            </a:r>
            <a:r>
              <a:rPr lang="en" sz="1900"/>
              <a:t> Simultaneous altitude-based measurements to analyze radiation-ozone correlations</a:t>
            </a:r>
            <a:endParaRPr sz="19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19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900" b="1"/>
              <a:t>Tools:</a:t>
            </a:r>
            <a:r>
              <a:rPr lang="en" sz="1900"/>
              <a:t> UVB sensor + Geiger-Müller tube for cosmic/solar radiation</a:t>
            </a:r>
            <a:endParaRPr sz="19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1900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sz="1900"/>
          </a:p>
        </p:txBody>
      </p:sp>
      <p:pic>
        <p:nvPicPr>
          <p:cNvPr id="4739" name="Google Shape;4739;p124"/>
          <p:cNvPicPr preferRelativeResize="0"/>
          <p:nvPr/>
        </p:nvPicPr>
        <p:blipFill rotWithShape="1">
          <a:blip r:embed="rId3">
            <a:alphaModFix/>
          </a:blip>
          <a:srcRect t="2482" b="27966"/>
          <a:stretch/>
        </p:blipFill>
        <p:spPr>
          <a:xfrm>
            <a:off x="-1175" y="0"/>
            <a:ext cx="4453274" cy="2928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4740" name="Google Shape;4740;p1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1175" y="2928750"/>
            <a:ext cx="4453276" cy="2214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5" name="Google Shape;4745;p125"/>
          <p:cNvSpPr txBox="1">
            <a:spLocks noGrp="1"/>
          </p:cNvSpPr>
          <p:nvPr>
            <p:ph type="title"/>
          </p:nvPr>
        </p:nvSpPr>
        <p:spPr>
          <a:xfrm>
            <a:off x="4619400" y="117775"/>
            <a:ext cx="39834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Jet Stream Dynamics</a:t>
            </a:r>
            <a:endParaRPr sz="3000"/>
          </a:p>
        </p:txBody>
      </p:sp>
      <p:sp>
        <p:nvSpPr>
          <p:cNvPr id="4746" name="Google Shape;4746;p125"/>
          <p:cNvSpPr txBox="1">
            <a:spLocks noGrp="1"/>
          </p:cNvSpPr>
          <p:nvPr>
            <p:ph type="body" idx="1"/>
          </p:nvPr>
        </p:nvSpPr>
        <p:spPr>
          <a:xfrm>
            <a:off x="4403400" y="837175"/>
            <a:ext cx="4582200" cy="4613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/>
              <a:t>Objective: </a:t>
            </a:r>
            <a:r>
              <a:rPr lang="en" sz="1500"/>
              <a:t>Analyze subtropical jet stream dynamics.</a:t>
            </a: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1500" b="1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Approach: </a:t>
            </a:r>
            <a:r>
              <a:rPr lang="en" sz="1500"/>
              <a:t>High-altitude, real-time atmospheric data collection.</a:t>
            </a:r>
            <a:endParaRPr sz="1500" b="1" u="sng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1500" b="1" u="sng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 u="sng"/>
              <a:t>Sensors</a:t>
            </a:r>
            <a:endParaRPr sz="1500" b="1" u="sng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>
                <a:highlight>
                  <a:srgbClr val="FFFF00"/>
                </a:highlight>
              </a:rPr>
              <a:t>Wind: </a:t>
            </a:r>
            <a:r>
              <a:rPr lang="en" sz="1500">
                <a:highlight>
                  <a:srgbClr val="FFFF00"/>
                </a:highlight>
              </a:rPr>
              <a:t>Linear air speed for current analysis (0-150MPH)</a:t>
            </a:r>
            <a:endParaRPr sz="1500">
              <a:highlight>
                <a:srgbClr val="FFFF00"/>
              </a:highlight>
            </a:endParaRPr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Temperature: </a:t>
            </a:r>
            <a:r>
              <a:rPr lang="en" sz="1500"/>
              <a:t>Monitors jet stream temperature changes.</a:t>
            </a: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Humidity: </a:t>
            </a:r>
            <a:r>
              <a:rPr lang="en" sz="1500"/>
              <a:t>Assesses moisture levels.</a:t>
            </a: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Gas/CO2: </a:t>
            </a:r>
            <a:r>
              <a:rPr lang="en" sz="1500"/>
              <a:t>Evaluates atmospheric composition</a:t>
            </a: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1500" b="1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1500" b="1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sz="1500"/>
          </a:p>
        </p:txBody>
      </p:sp>
      <p:pic>
        <p:nvPicPr>
          <p:cNvPr id="4747" name="Google Shape;4747;p125"/>
          <p:cNvPicPr preferRelativeResize="0"/>
          <p:nvPr/>
        </p:nvPicPr>
        <p:blipFill rotWithShape="1">
          <a:blip r:embed="rId3">
            <a:alphaModFix/>
          </a:blip>
          <a:srcRect l="5665" t="7561" r="6630"/>
          <a:stretch/>
        </p:blipFill>
        <p:spPr>
          <a:xfrm>
            <a:off x="18300" y="0"/>
            <a:ext cx="4231224" cy="2508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4748" name="Google Shape;4748;p1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8300" y="2478259"/>
            <a:ext cx="4231224" cy="238009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53" name="Google Shape;4753;p126"/>
          <p:cNvPicPr preferRelativeResize="0"/>
          <p:nvPr/>
        </p:nvPicPr>
        <p:blipFill rotWithShape="1">
          <a:blip r:embed="rId3">
            <a:alphaModFix/>
          </a:blip>
          <a:srcRect t="6160" b="27310"/>
          <a:stretch/>
        </p:blipFill>
        <p:spPr>
          <a:xfrm>
            <a:off x="5972899" y="1148900"/>
            <a:ext cx="2621900" cy="3776123"/>
          </a:xfrm>
          <a:prstGeom prst="rect">
            <a:avLst/>
          </a:prstGeom>
          <a:noFill/>
          <a:ln>
            <a:noFill/>
          </a:ln>
        </p:spPr>
      </p:pic>
      <p:pic>
        <p:nvPicPr>
          <p:cNvPr id="4754" name="Google Shape;4754;p126"/>
          <p:cNvPicPr preferRelativeResize="0"/>
          <p:nvPr/>
        </p:nvPicPr>
        <p:blipFill rotWithShape="1">
          <a:blip r:embed="rId4">
            <a:alphaModFix/>
          </a:blip>
          <a:srcRect l="16996" r="20330"/>
          <a:stretch/>
        </p:blipFill>
        <p:spPr>
          <a:xfrm>
            <a:off x="341321" y="1148900"/>
            <a:ext cx="5193861" cy="38280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9" name="Google Shape;4759;p127"/>
          <p:cNvSpPr txBox="1"/>
          <p:nvPr/>
        </p:nvSpPr>
        <p:spPr>
          <a:xfrm>
            <a:off x="154225" y="158150"/>
            <a:ext cx="4783500" cy="5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lt1"/>
                </a:solidFill>
              </a:rPr>
              <a:t>System block diagram</a:t>
            </a:r>
            <a:endParaRPr sz="3000" b="1">
              <a:solidFill>
                <a:schemeClr val="lt1"/>
              </a:solidFill>
            </a:endParaRPr>
          </a:p>
        </p:txBody>
      </p:sp>
      <p:pic>
        <p:nvPicPr>
          <p:cNvPr id="4760" name="Google Shape;4760;p1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24038" y="816250"/>
            <a:ext cx="6695937" cy="4100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5" name="Google Shape;4765;p128"/>
          <p:cNvSpPr txBox="1">
            <a:spLocks noGrp="1"/>
          </p:cNvSpPr>
          <p:nvPr>
            <p:ph type="title"/>
          </p:nvPr>
        </p:nvSpPr>
        <p:spPr>
          <a:xfrm>
            <a:off x="420625" y="80575"/>
            <a:ext cx="3660600" cy="5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>
                <a:highlight>
                  <a:schemeClr val="accent1"/>
                </a:highlight>
              </a:rPr>
              <a:t>Universal PCB</a:t>
            </a:r>
            <a:endParaRPr sz="3100">
              <a:highlight>
                <a:schemeClr val="accent1"/>
              </a:highlight>
            </a:endParaRPr>
          </a:p>
        </p:txBody>
      </p:sp>
      <p:sp>
        <p:nvSpPr>
          <p:cNvPr id="4766" name="Google Shape;4766;p128"/>
          <p:cNvSpPr txBox="1">
            <a:spLocks noGrp="1"/>
          </p:cNvSpPr>
          <p:nvPr>
            <p:ph type="body" idx="1"/>
          </p:nvPr>
        </p:nvSpPr>
        <p:spPr>
          <a:xfrm>
            <a:off x="251775" y="773350"/>
            <a:ext cx="4233300" cy="39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/>
              <a:t>Logic Levels:</a:t>
            </a:r>
            <a:r>
              <a:rPr lang="en" sz="1500"/>
              <a:t> Configurable 3.3V &amp; 5V logic</a:t>
            </a:r>
            <a:endParaRPr sz="1500"/>
          </a:p>
          <a:p>
            <a:pPr marL="0" lvl="0" indent="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Compatibility: </a:t>
            </a:r>
            <a:r>
              <a:rPr lang="en" sz="1500"/>
              <a:t>Supports all Arduino Nano variants - Arduino RP2040 </a:t>
            </a:r>
            <a:endParaRPr sz="1500"/>
          </a:p>
          <a:p>
            <a:pPr marL="0" lvl="0" indent="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Connectivity:</a:t>
            </a:r>
            <a:r>
              <a:rPr lang="en" sz="1500"/>
              <a:t> Plug-and-play with SPI, UART, I2C, Analog, and Digital inputs. </a:t>
            </a:r>
            <a:endParaRPr sz="1500"/>
          </a:p>
          <a:p>
            <a:pPr marL="0" lvl="0" indent="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Power:</a:t>
            </a:r>
            <a:r>
              <a:rPr lang="en" sz="1500"/>
              <a:t> External connectors for RAW, 5V, 3.3V; up to 3A output current.</a:t>
            </a: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Monitoring:</a:t>
            </a:r>
            <a:r>
              <a:rPr lang="en" sz="1500"/>
              <a:t> INA260 IC for power monitoring</a:t>
            </a: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Control:</a:t>
            </a:r>
            <a:r>
              <a:rPr lang="en" sz="1500"/>
              <a:t> L293D IC Motor Drive</a:t>
            </a:r>
            <a:endParaRPr sz="1500"/>
          </a:p>
          <a:p>
            <a:pPr marL="0" lvl="0" indent="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Signal Processing:</a:t>
            </a:r>
            <a:r>
              <a:rPr lang="en" sz="1500"/>
              <a:t> Custom RTD amplifier for precise temperature measurements.</a:t>
            </a:r>
            <a:endParaRPr sz="1500"/>
          </a:p>
          <a:p>
            <a:pPr marL="0" lvl="0" indent="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n" sz="1500" b="1"/>
              <a:t>Diagnostics:</a:t>
            </a:r>
            <a:r>
              <a:rPr lang="en" sz="1500"/>
              <a:t> Built-in troubleshooting capabilities with embedded test points</a:t>
            </a:r>
            <a:endParaRPr sz="1500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sz="1500"/>
          </a:p>
        </p:txBody>
      </p:sp>
      <p:pic>
        <p:nvPicPr>
          <p:cNvPr id="4767" name="Google Shape;4767;p1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690349" y="388213"/>
            <a:ext cx="4367073" cy="436707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2" name="Google Shape;4772;p129"/>
          <p:cNvSpPr txBox="1"/>
          <p:nvPr/>
        </p:nvSpPr>
        <p:spPr>
          <a:xfrm>
            <a:off x="134400" y="35750"/>
            <a:ext cx="5532600" cy="5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1"/>
                </a:solidFill>
              </a:rPr>
              <a:t>Flight Data Recorder Schematic </a:t>
            </a:r>
            <a:endParaRPr sz="2400" b="1">
              <a:solidFill>
                <a:schemeClr val="lt1"/>
              </a:solidFill>
            </a:endParaRPr>
          </a:p>
        </p:txBody>
      </p:sp>
      <p:pic>
        <p:nvPicPr>
          <p:cNvPr id="4773" name="Google Shape;4773;p1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382512" y="615350"/>
            <a:ext cx="6378974" cy="438937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4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8" name="Google Shape;4778;p130"/>
          <p:cNvSpPr txBox="1"/>
          <p:nvPr/>
        </p:nvSpPr>
        <p:spPr>
          <a:xfrm>
            <a:off x="174050" y="131725"/>
            <a:ext cx="4179000" cy="5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lt1"/>
                </a:solidFill>
              </a:rPr>
              <a:t>PT1000 RTD Schematic</a:t>
            </a:r>
            <a:endParaRPr sz="2300" b="1">
              <a:solidFill>
                <a:schemeClr val="lt1"/>
              </a:solidFill>
            </a:endParaRPr>
          </a:p>
        </p:txBody>
      </p:sp>
      <p:pic>
        <p:nvPicPr>
          <p:cNvPr id="4779" name="Google Shape;4779;p1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0688" y="632100"/>
            <a:ext cx="8022626" cy="42510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2023 ASU Template Master (Official from Enterprise Brand Strategy and Management)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1241</Words>
  <Application>Microsoft Office PowerPoint</Application>
  <PresentationFormat>On-screen Show (16:9)</PresentationFormat>
  <Paragraphs>187</Paragraphs>
  <Slides>24</Slides>
  <Notes>24</Notes>
  <HiddenSlides>7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24</vt:i4>
      </vt:variant>
    </vt:vector>
  </HeadingPairs>
  <TitlesOfParts>
    <vt:vector size="30" baseType="lpstr">
      <vt:lpstr>Arial</vt:lpstr>
      <vt:lpstr>Calibri</vt:lpstr>
      <vt:lpstr>Google Sans Medium</vt:lpstr>
      <vt:lpstr>Google Sans</vt:lpstr>
      <vt:lpstr>Google Sans SemiBold</vt:lpstr>
      <vt:lpstr>2023 ASU Template Master (Official from Enterprise Brand Strategy and Management)</vt:lpstr>
      <vt:lpstr>Extraterrestrial Radiation's Impact on Ozone and its Implications for Climate and Health on a High-Altitude Ballooning Payload</vt:lpstr>
      <vt:lpstr>Goals</vt:lpstr>
      <vt:lpstr>UV vs Ionizing Radiation</vt:lpstr>
      <vt:lpstr>Jet Stream Dynamics</vt:lpstr>
      <vt:lpstr>PowerPoint Presentation</vt:lpstr>
      <vt:lpstr>PowerPoint Presentation</vt:lpstr>
      <vt:lpstr>Universal PCB</vt:lpstr>
      <vt:lpstr>PowerPoint Presentation</vt:lpstr>
      <vt:lpstr>PowerPoint Presentation</vt:lpstr>
      <vt:lpstr>Onboard Sensors</vt:lpstr>
      <vt:lpstr>Onboard Sensors </vt:lpstr>
      <vt:lpstr>Reliability through Sensor Redundancy</vt:lpstr>
      <vt:lpstr>Housing</vt:lpstr>
      <vt:lpstr>Manufacturing Process</vt:lpstr>
      <vt:lpstr>Stack </vt:lpstr>
      <vt:lpstr>Design Philosophy</vt:lpstr>
      <vt:lpstr>Software Overview</vt:lpstr>
      <vt:lpstr>Software Overview</vt:lpstr>
      <vt:lpstr>PowerPoint Presentation</vt:lpstr>
      <vt:lpstr>Testing: Thermal Chamber </vt:lpstr>
      <vt:lpstr>PowerPoint Presentation</vt:lpstr>
      <vt:lpstr>Power Budget </vt:lpstr>
      <vt:lpstr>PowerPoint Presentation</vt:lpstr>
      <vt:lpstr>Acknowledgements  Dr. Tom Sharp Michelle Coe Desiree Crawl Sun Devil Satellite Lab Interplanetary Initiative ANSR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Extraterrestrial Radiation's Impact on Ozone and its Implications for Climate and Health on a High-Altitude Ballooning Payload</dc:title>
  <dc:creator>Michelle A. Coe</dc:creator>
  <cp:lastModifiedBy>Michelle A. Coe</cp:lastModifiedBy>
  <cp:revision>1</cp:revision>
  <dcterms:modified xsi:type="dcterms:W3CDTF">2024-04-19T13:44:29Z</dcterms:modified>
</cp:coreProperties>
</file>